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580F2-18FB-4FDF-B855-EAB1B6C84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1C8C8-436E-4FCB-9F47-1A6C6E127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D8300-8063-4E68-909B-27E169134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AE178-A62B-4A2A-A72D-B03A97BF7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EA5246-46B3-4B76-9560-067104451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33B855-1E9A-46C3-B842-8AD8A2807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B943D6-1C6D-48B2-9920-279F59B7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D75F9-9582-4391-B39D-4878B9029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87568-B25A-4C15-8D71-CA7357B09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D765D-C9FF-405F-A406-FF9F10B95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CD3C7-7D27-46BC-9858-77960D3FD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41200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护理理论总结与分析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常见的护理理论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护理理论的应用与实践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护理理论的比较与评价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护理理论在实践中的问题与对策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护理理论是护理学科的基础和指导思想，它是对护理实践的总结和提炼，为护理实践提供理论支持和指导。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护理理论对于提高护理实践水平、推动护理学科发展、促进护理人才培养等方面具有重要意义。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护理理论的起源可以追溯到古代，当时的医学文献中已有关于护理的记载。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随着医学和护理学的发展，护理理论逐渐形成和完善。现代护理理论的代表人物有南丁格尔、皮尔逊、奥瑞姆等。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目前，护理理论已经形成了多个流派，各流派之间相互借鉴、融合，共同推动护理理论的发展。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功能制护理理论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以病人为中心，强调护士的责任心和主动性。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责任制护理理论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循证护理理论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以证据为基础，强调科学性和有效性。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以护理操作为中心，强调护理工作的规范化和标准化。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以人的整体性为中心，强调护理工作的全面性和综合性。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护理理论的主要流派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奥瑞姆认为个体有维持自理的内在动力，护理的目标是促进和辅助病人进行自我照顾，并强调在自理中寻找护理的价值。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瑞姆认为人有自我照顾的需求和能力，护理人员应协助病人评估自己的自理能力，并提供必要的辅助，以增强病人的自我照顾能力。同时，奥瑞姆认为护理的目标是促进病人的自我照顾，并强调在自理中寻找护理的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奥瑞姆的自理理论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罗伊认为个体通过适应来应对压力，适应压力的过程包括评价、应对、再评价和适应四个阶段。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伊认为个体在面对压力时，会经历一系列适应过程。首先，个体对压力源进行评估，判断其对自己是否构成威胁。其次，个体采取应对策略来应对压力，包括生理、行为和心理方面的应对方式。再次，个体对压力源再次进行评估，判断自己是否适应了压力。最后，如果个体能够适应压力，则进入新的平衡状态；如果不能适应，则重新调整应对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罗伊的适应模式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纽曼认为护理是一个系统过程，包括人、健康状态、环境三个要素，护理的目标是保持人的整体健康。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曼认为护理是一个系统过程，包括人、健康状态、环境三个要素。人是指个体或人群，健康状态是指个体的生理、心理、社会等方面的状态，环境则包括个体的家庭、社会、文化等方面的因素。护理人员需要全面评估这三个要素，并采取相应的措施来保持个体的整体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纽曼的系统模式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佩皮劳的人际关系模式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佩皮劳认为人际关系是病人问题的核心，护理的目标是建立良好的护患关系，以促进病人的康复。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皮劳认为病人问题的核心在于人际关系，特别是护患关系。因此，护理人员需要与病人建立良好的关系，了解病人的需求和问题，并采取相应的措施来满足病人的需求。同时，佩皮劳认为护理人员还需要与病人家庭、社会支持系统等方面建立良好的关系，以促进病人的康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护理理论的应用与实践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74024" y="1736141"/>
            <a:ext cx="1151096" cy="1151477"/>
            <a:chOff x="2174024" y="1736141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7402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65096" y="2008079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65134" y="1736141"/>
            <a:ext cx="1151096" cy="1151477"/>
            <a:chOff x="8765134" y="1736141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6513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008973" y="1886826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70817" y="1736141"/>
            <a:ext cx="1151096" cy="1151477"/>
            <a:chOff x="5470817" y="1736141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70817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99131" y="1945881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护理理论在临床护理中的应用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80697" y="3414620"/>
            <a:ext cx="2931336" cy="2734466"/>
            <a:chOff x="4580697" y="3414620"/>
            <a:chExt cx="2931336" cy="2734466"/>
          </a:xfrm>
        </p:grpSpPr>
        <p:sp>
          <p:nvSpPr>
            <p:cNvPr id="34" name="TextBox 34"/>
            <p:cNvSpPr txBox="1"/>
            <p:nvPr/>
          </p:nvSpPr>
          <p:spPr>
            <a:xfrm>
              <a:off x="4580697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例如，自理理论强调患者的自我照顾能力，指导护士在临床实践中充分评估患者的自理能力，并给予适当的支持和指导，以促进患者的自我管理和康复。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283904" y="3414620"/>
            <a:ext cx="2931336" cy="2734466"/>
            <a:chOff x="1283904" y="3414620"/>
            <a:chExt cx="2931336" cy="2734466"/>
          </a:xfrm>
        </p:grpSpPr>
        <p:sp>
          <p:nvSpPr>
            <p:cNvPr id="36" name="TextBox 36"/>
            <p:cNvSpPr txBox="1"/>
            <p:nvPr/>
          </p:nvSpPr>
          <p:spPr>
            <a:xfrm>
              <a:off x="1283904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护理理论在临床护理中发挥着重要的作用，为护理实践提供了科学的指导和依据。通过运用护理理论，护士能够更好地理解患者的需求，制定个性化的护理计划，并提供更加专业和有效的护理服务。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975693" y="3414620"/>
            <a:ext cx="2931336" cy="2734466"/>
            <a:chOff x="7975693" y="3414620"/>
            <a:chExt cx="2931336" cy="2734466"/>
          </a:xfrm>
        </p:grpSpPr>
        <p:sp>
          <p:nvSpPr>
            <p:cNvPr id="38" name="TextBox 38"/>
            <p:cNvSpPr txBox="1"/>
            <p:nvPr/>
          </p:nvSpPr>
          <p:spPr>
            <a:xfrm>
              <a:off x="7975693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沟通理论则强调护士与患者之间的有效沟通，指导护士运用倾听、提问、解释等技巧，了解患者的需求和问题，建立良好的护患关系，提高患者的满意度和信任度。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https://d.book118.com/085041200322011100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2024-09-08T21:57:56.299</cp:lastPrinted>
  <dcterms:created xsi:type="dcterms:W3CDTF">2024-09-08T13:57:56Z</dcterms:created>
  <dcterms:modified xsi:type="dcterms:W3CDTF">2024-09-08T13:57:58Z</dcterms:modified>
</cp:coreProperties>
</file>