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2B32F-918C-413D-96A0-2C135313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42AD3-16A8-4825-8A5E-CF042693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54111-F8FB-4C4B-B245-AF1463FA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5091A-488C-42C8-B5CB-65F61E074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15139-046E-4FD4-9C6D-3F7EF9AB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CAD5D-4E69-45C7-BDF3-07DA8529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C2A11-4101-4DF3-A0E1-2845EEB4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CE17B-C054-4913-8E5F-3F9B24EF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202B6-D06A-428D-901D-2FC2FEFA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8951A-5A9F-43EB-B23F-75E742CEE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0A631-9F7A-497B-8788-46D3EB8CC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4313233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年产10000台高效节能电动机项目经营分析报告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随着技术进步和产业升级，客户对电动机的性能、质量和售后服务要求不断提高，高效节能电动机市场具有广阔的发展前景。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随着环保意识的提高和能源消耗的压力，高效节能电动机市场规模不断扩大，需求持续增长。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高效节能电动机市场规模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主要包括工业制造、能源、交通、建筑等领域的企业和机构，他们对电动机的效率和能耗有较高要求。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目前市场上主要的竞争对手包括国内外知名的电动机制造商，如ABB、西门子、三菱等，他们具有较强的品牌影响力和市场份额。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我们的优势在于专注于高效节能电动机的研发和生产，具有较高的技术水平和创新能力；劣势在于品牌知名度和市场份额相对较低。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通过加强技术研发和产品创新，提高产品质量和性能，降低成本，加强市场推广和品牌建设，提高市场竞争力。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中高端市场，以高品质、高性能、高附加值的产品满足客户需求。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面向全国范围内的工业制造、能源、交通、建筑等领域的企业和机构，提供定制化的高效节能电动机解决方案。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年产10000台高效节能电动机，实现销售收入XX亿元，利润XX亿元。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产能布局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根据市场需求和产品特性，合理规划生产线布局，提高生产效率和产品质量。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选用先进、高效、节能的电动机生产设备，确保产品质量和生产效率。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优化生产工艺流程，减少生产环节和能源消耗，提高生产效率。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产能布局与设备配置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加强技术研发和创新能力，不断推出具有自主知识产权的高效节能电动机产品。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组建专业的研发团队，引进高端人才和技术，提升研发实力。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积极开展产学研合作，与高校、科研机构等建立长期稳定的合作关系，共同推动技术创新和产业升级。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技术创新与研发支持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严格筛选供应商，确保原材料和零部件的质量稳定、价格合理。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建立科学的库存管理制度，合理控制库存水平，避免积压和浪费。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优化物流配送网络，提高运输效率和降低运输成本，确保产品及时送达客户手中。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生产计划执行情况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评估生产计划的制定、调整和执行情况，分析生产过程中的瓶颈和问题，提出优化建议。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生产线布局与物流优化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分析生产线布局和物流路线的合理性，探讨如何减少运输距离、提高物料流动效率，降低生产成本。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设备综合效率（OEE）评估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通过收集生产线设备运行数据，计算设备综合效率，分析影响效率的关键因素，提出改进措施。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生产线运行效率评估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产品质量控制体系建立及实施效果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阐述企业质量管理体系的构建过程，包括质量方针、目标、组织结构、职责权限、资源保障等方面。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过程质量控制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分析生产过程中关键工序的质量控制方法，如检验、测试、统计过程控制（SPC）等，确保产品质量的稳定性和一致性。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产品质量追溯与改进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介绍产品质量追溯系统的建立和实施效果，包括不良品处理、原因分析、纠正预防措施等方面，持续改进产品质量。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目标成本管理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阐述企业如何制定目标成本，通过价值工程分析、成本估算等方法，将成本压力传递至设计、采购、生产等各个环节。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分析生产过程中各项成本的控制方法，如原材料采购、能源消耗、人工成本、制造费用等，提出降低成本的策略。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介绍企业财务管理的核心内容和风险防范措施，包括资金筹措、预算编制、财务分析、内部控制等方面，确保企业稳健经营。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成本控制与财务管理策略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市场营销策略及成果展示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https://d.book118.com/085043132330011113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2024-09-20T18:14:30.820</cp:lastPrinted>
  <dcterms:created xsi:type="dcterms:W3CDTF">2024-09-20T10:14:30Z</dcterms:created>
  <dcterms:modified xsi:type="dcterms:W3CDTF">2024-09-20T10:14:33Z</dcterms:modified>
</cp:coreProperties>
</file>