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99420-F286-425C-B595-CBA61D7DD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F33B5-9523-40CD-9F20-177E13B86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06B22-81EA-4DC6-8DBA-C56BF382E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9A24C7-84B4-4354-B13B-45F850994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7502EC-7C58-4D72-A678-1DCD34BDF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68839A-C6AC-4E81-8378-F65E49FA7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9F7BB5-30E7-4279-B79D-AE66C3656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452FEC-A15B-40D6-B6C2-59E610892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817AC3-4343-4E09-9F95-C5456A567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61132-37D7-4B82-BFC3-A6DA987DC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977BA-5C50-4CEF-9ABF-2BADE7FD0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20.pn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04400322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学校教师培训总结反思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培训实施与效果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培训问题与改进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个人反思与收获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631" b="2363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644" b="2064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社会对教育质量的要求不断提高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随着社会的发展，家长和学生对教育质量的要求越来越高，需要教师不断提升自身素质和能力。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教师专业发展的需求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教师职业发展是一个持续的过程，需要通过不断学习和培训来提升教学水平和教育理念。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学校发展的需要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学校需要建立一支高素质、专业化的教师队伍，以提升学校的教育质量和竞争力。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通过培训，使教师掌握更先进、更有效的教学方法和技术，提高教学效果。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提高教师的教学水平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更新教师的教育理念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加强教师的师德师风建设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促进教师的专业成长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引导教师树立正确的教育观念，强化以学生为中心的教育理念，促进学生的全面发展。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通过培训，增强教师的师德意识，提高教师的职业素养和道德水平。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为教师提供专业发展的机会和平台，促进教师的个人成长和职业发展。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-472539" y="6281401"/>
            <a:ext cx="945078" cy="94507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94632" y="6059307"/>
            <a:ext cx="1389264" cy="1389264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916725" y="5837215"/>
            <a:ext cx="1833451" cy="1833451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-1138818" y="5615121"/>
            <a:ext cx="2277637" cy="2277637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-1360912" y="5393028"/>
            <a:ext cx="2721823" cy="272182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1583005" y="5170935"/>
            <a:ext cx="3166010" cy="3166010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-1805098" y="4948842"/>
            <a:ext cx="3610196" cy="361019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2027191" y="4726748"/>
            <a:ext cx="4054383" cy="405438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2249285" y="4504655"/>
            <a:ext cx="4498569" cy="4498569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2471378" y="4282562"/>
            <a:ext cx="4942756" cy="494275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-2693471" y="4060468"/>
            <a:ext cx="5386942" cy="5386942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教学方法与技巧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AutoShape 18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介绍先进的教学理念和教学方法，提高教师的教学技能和课堂管理能力。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AutoShape 21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教育心理学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深入探讨学生的学习心理和行为特点，帮助教师更好地理解学生，提高教学效果。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AutoShape 25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教育政策法规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了解国家教育政策和法规，确保教师遵守相关规定，保障学生权益。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理论课程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观摩优秀教师的教学过程，分享教学经验和教学方法，促进教师之间的交流与合作。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教学观摩与研讨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教案设计与实施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课堂管理案例分析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根据学科特点和教学目标，设计并实施有效的教案，提高教师的教学效果。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分析课堂管理中的典型案例，学习有效的课堂管理技巧和方法。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实践课程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教师们分组进行讨论，分享教学心得和经验，共同探讨教学中遇到的问题和解决方法。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750" r="22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分组讨论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教师们可以向专家或同行提问，寻求教学上的指导和帮助，促进相互学习和成长。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问答环节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对培训内容和效果进行反馈和评价，以便改进和完善今后的培训课程。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反馈与评价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培训实施与效果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034" r="2103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培训实施过程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培训目标明确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确保培训目标与学校教育理念和教师专业发展需求相一致。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培训内容丰富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涵盖教学方法、教育技术、学生心理等方面的知识，以及实际教学案例分析。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培训形式多样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采用讲座、小组讨论、案例分析、角色扮演等多种形式，激发教师参与热情。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积极互动交流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鼓励教师在培训过程中提问、分享经验，促进相互学习和成长。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及时收集反馈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通过问卷调查、面对面访谈等方式，了解教师对培训的意见和建议。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调整改进方案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根据教师反馈，对培训内容和形式进行调整和优化，提高培训质量。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教师反馈与互动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定量与定性评估相结合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采用问卷调查、测试成绩、学生反馈等多种方式，全面评估培训效果。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总结反思与改进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根据评估结果，总结培训经验，反思不足之处，为今后的培训提供改进方向。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评估指标明确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制定具体的评估指标，包括教师的教学水平、课堂氛围、学生成绩等方面的提升。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9042" r="19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https://d.book118.com/085044003222011042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2024-09-03T23:15:17.810</cp:lastPrinted>
  <dcterms:created xsi:type="dcterms:W3CDTF">2024-09-03T15:15:17Z</dcterms:created>
  <dcterms:modified xsi:type="dcterms:W3CDTF">2024-09-03T15:15:20Z</dcterms:modified>
</cp:coreProperties>
</file>