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0" r:id="rId27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" Target="slides/slide1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B406E5-BEB0-4CD6-802C-B8E2E6A33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F5B686-78B1-4ED2-92E5-994A71255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210D4-8F98-4340-BED2-E7E476BB8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7AD522-C584-4952-AC71-5CEA23AAA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BDD694-2738-4AAC-9D4B-AE3106EF24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DCD795-9EA8-43A9-B1FA-75CD3322D5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C87185D-6644-4619-B771-0376BBF00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DE62D3-7497-4B06-BFF2-1A7D787CC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2C4B8E-722B-45D8-B71F-8830E48AAF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C7C48C-1ACC-47E1-8853-692E417BE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4B27A5-AE90-4484-9F06-3ADF412E0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5044322100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个人职业生涯SWOT分析实战指南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个人优势分析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个人劣势分析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机会分析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威胁分析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SWOT分析策略制定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实战案例分享与讨论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通过SWOT分析，帮助个人更清晰地认识自己的职业目标和发展方向。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明确职业目标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4000" r="400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分析个人在职业领域中的优势、劣势、机会和威胁，从而全面评估自己的竞争力。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评估职业竞争力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根据SWOT分析的结果，制定相应的职业策略，提升个人在职业领域中的竞争力。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制定职业策略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80100" y="1846792"/>
            <a:ext cx="10176933" cy="67098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1824109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4491109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flipV="1">
            <a:off x="7291459" y="2746375"/>
            <a:ext cx="404283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flipV="1">
            <a:off x="10076993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1109" y="3095626"/>
            <a:ext cx="2600876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375626" y="3095626"/>
            <a:ext cx="2667000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193162" y="3095626"/>
            <a:ext cx="2600876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931875" y="3095626"/>
            <a:ext cx="2618599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358817" y="1865842"/>
            <a:ext cx="642408" cy="642408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702259" y="1856317"/>
            <a:ext cx="641985" cy="641985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172608" y="1866265"/>
            <a:ext cx="641985" cy="64198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959200" y="1866265"/>
            <a:ext cx="641985" cy="64198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SWOT分析的概念和作用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81109" y="3095626"/>
            <a:ext cx="2600876" cy="490334"/>
            <a:chOff x="681109" y="3095626"/>
            <a:chExt cx="260087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681109" y="3095626"/>
              <a:ext cx="260087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概念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81109" y="3729400"/>
            <a:ext cx="2600876" cy="2374592"/>
            <a:chOff x="681109" y="3729400"/>
            <a:chExt cx="2600876" cy="2374592"/>
          </a:xfrm>
        </p:grpSpPr>
        <p:sp>
          <p:nvSpPr>
            <p:cNvPr id="40" name="TextBox 40"/>
            <p:cNvSpPr txBox="1"/>
            <p:nvPr/>
          </p:nvSpPr>
          <p:spPr>
            <a:xfrm>
              <a:off x="681109" y="3729400"/>
              <a:ext cx="2600876" cy="237459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7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SWOT分析是一种常用的战略分析工具，通过对个人或组织的优势（Strengths）、劣势（Weaknesses）、机会（Opportunities）和威胁（Threats）进行深入分析，从而制定相应的发展策略。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393871" y="3095626"/>
            <a:ext cx="2600876" cy="490334"/>
            <a:chOff x="3393871" y="3095626"/>
            <a:chExt cx="260087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3393871" y="3095626"/>
              <a:ext cx="260087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识别优势和劣势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393871" y="3729400"/>
            <a:ext cx="2600876" cy="2374592"/>
            <a:chOff x="3393871" y="3729400"/>
            <a:chExt cx="2600876" cy="2374592"/>
          </a:xfrm>
        </p:grpSpPr>
        <p:sp>
          <p:nvSpPr>
            <p:cNvPr id="44" name="TextBox 44"/>
            <p:cNvSpPr txBox="1"/>
            <p:nvPr/>
          </p:nvSpPr>
          <p:spPr>
            <a:xfrm>
              <a:off x="3393871" y="3729400"/>
              <a:ext cx="2600876" cy="237459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帮助个人认清自己在职业领域中的优势和劣势，从而更好地发挥优势、改进劣势。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168567" y="3095626"/>
            <a:ext cx="2600876" cy="490334"/>
            <a:chOff x="6168567" y="3095626"/>
            <a:chExt cx="260087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6168567" y="3095626"/>
              <a:ext cx="260087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发现机会和威胁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168567" y="3729400"/>
            <a:ext cx="2600876" cy="2374592"/>
            <a:chOff x="6168567" y="3729400"/>
            <a:chExt cx="2600876" cy="2374592"/>
          </a:xfrm>
        </p:grpSpPr>
        <p:sp>
          <p:nvSpPr>
            <p:cNvPr id="48" name="TextBox 48"/>
            <p:cNvSpPr txBox="1"/>
            <p:nvPr/>
          </p:nvSpPr>
          <p:spPr>
            <a:xfrm>
              <a:off x="6168567" y="3729400"/>
              <a:ext cx="2600876" cy="237459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分析职业领域中的机会和威胁，有助于个人抓住有利时机、规避潜在风险。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8931875" y="3095626"/>
            <a:ext cx="2600876" cy="490334"/>
            <a:chOff x="8931875" y="3095626"/>
            <a:chExt cx="260087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8931875" y="3095626"/>
              <a:ext cx="260087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制定职业策略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8931875" y="3729400"/>
            <a:ext cx="2600876" cy="2374592"/>
            <a:chOff x="8931875" y="3729400"/>
            <a:chExt cx="2600876" cy="2374592"/>
          </a:xfrm>
        </p:grpSpPr>
        <p:sp>
          <p:nvSpPr>
            <p:cNvPr id="52" name="TextBox 52"/>
            <p:cNvSpPr txBox="1"/>
            <p:nvPr/>
          </p:nvSpPr>
          <p:spPr>
            <a:xfrm>
              <a:off x="8931875" y="3729400"/>
              <a:ext cx="2600876" cy="237459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根据SWOT分析的结果，个人可以制定针对性的职业策略，提升自己的职业竞争力。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个人优势分析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扎实的专业基础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通过系统的学习和实践，掌握了本专业的核心知识和技能。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不断学习的能力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具备持续学习和自我提升的能力，能够紧跟行业发展趋势，不断更新自己的知识体系。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跨领域知识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除了本专业知识外，还具备其他相关领域的知识，能够综合运用不同领域的知识解决问题。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专业技能与知识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丰富的工作经验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在多个项目中积累了丰富的实践经验，能够快速适应新环境和新挑战。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突出的工作成绩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在工作中取得了显著的成果和业绩，得到了领导和同事的认可和赞誉。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解决问题的能力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遇到问题时能够迅速分析并找到解决方案，具备较强的应变能力和抗压能力。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工作经验与成就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具备强烈的团队意识和协作精神，能够与不同背景的人合作共事，共同推动项目的进展。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良好的人际关系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与同事和领导建立了融洽的关系，能够在团队中发挥积极作用。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优秀的沟通能力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能够清晰、准确地表达自己的观点和想法，善于倾听他人的意见和建议。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人际关系与沟通能力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个人劣势分析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在某些专业领域或技术方面，个人可能缺乏必要的技能或知识，这可能会限制职业发展的广度和深度。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技能不足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对于新的技能或知识，需要投入时间和精力去学习和掌握，这可能会影响到工作效率和项目的进度。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学习曲线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为了提高技能水平，可能需要参加培训课程或寻求导师指导，这会产生一定的时间和经济成本。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培训成本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缺乏某些必要技能或知识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不善于规划和管理时间，可能导致工作效率低下，无法按时完成任务。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时间管理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习惯性地推迟任务，直到最后一刻才开始行动，这会增加工作压力和焦虑感。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拖延症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容易受到外界干扰，无法保持专注和自律，影响到工作质量和效率。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缺乏自律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存在不良的工作习惯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无法有效地与团队成员合作，可能会影响到项目的进展和团队的凝聚力。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沟通技巧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不善于倾听和表达自己的想法，可能导致沟通不畅或误解，影响到工作效果和人际关系。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社交能力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在人际交往中缺乏自信或技巧，可能导致与同事、领导或客户之间的关系紧张。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人际关系或沟通障碍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机会分析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新兴行业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关注当前及未来具有高增长潜力的行业，如人工智能、大数据、生物科技等。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跨界融合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关注行业间的交叉融合，发掘新的商业模式和市场空间。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行业热点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了解行业内的创新点、技术突破和政策支持等方面，把握发展机遇。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行业发展趋势与机遇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公司战略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了解公司的战略规划和发展方向，找到与个人职业生涯相契合的发展点。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组织变革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关注组织结构和业务流程的优化调整，把握职位晋升和承担更多责任的机会。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内部培训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积极参加公司提供的培训课程和拓展活动，提升个人技能和综合素质。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公司或组织的发展机会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人脉资源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通过社交网络、行业协会等渠道拓展人脉，获取更多的职业信息和发展机会。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合作项目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参与跨部门、跨公司的合作项目，展现个人能力和扩大影响力。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社会活动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积极参加各类社会活动，如志愿者、公益活动等，拓展视野和增加实践经验。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社会关系与资源带来的机会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威胁分析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在同一行业中，竞争对手的数量和能力可能对个人的职业发展构成威胁。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激烈的市场竞争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在有限的市场份额中，个人需要与其他竞争对手争夺资源和客户，可能导致业绩下滑。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市场份额争夺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为了争夺市场份额，企业可能采取价格战策略，降低产品或服务价格，从而影响个人的收益和利润。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价格战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3613" b="3613"/>
          <a:stretch>
            <a:fillRect/>
          </a:stretch>
        </p:blipFill>
        <p:spPr>
          <a:xfrm>
            <a:off x="7676035" y="2524949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市场竞争与压力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技术替代风险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某些新技术可能完全替代现有的技术或产品，导致相关技能和经验失效。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技术门槛提高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随着技术的发展，对相关人才的要求也越来越高，需要个人不断提高自身素质和技能水平。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技术更新换代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随着科技的不断进步，新技术不断涌现，老技术可能逐渐被淘汰，需要个人不断学习和更新技能。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7788" r="778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技术更新与替代风险</a:t>
              </a:r>
            </a:p>
          </p:txBody>
        </p:sp>
      </p:grp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政策法规变动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国家政策法规的变动可能对行业、企业或个人的职业发展产生影响，如政策调整、法规修订等。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行业监管加强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政府加强对某些行业的监管，可能导致企业或个人需要适应新的政策环境和监管要求。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国际贸易形势变化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国际贸易形势的不稳定可能导致进出口政策、关税等发生变化，影响相关行业的职业发展。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政策法规变动带来的影响</a:t>
              </a:r>
            </a:p>
          </p:txBody>
        </p:sp>
      </p:grp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SWOT分析策略制定</a:t>
            </a: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SO战略（优势-机会）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利用个人专业技能和经验，抓住行业发展趋势，积极寻求晋升机会。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发挥个人的人脉资源优势，拓展人际关系网络，寻找更多的职业机会。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借助个人的品牌影响力和知名度，扩大自己的影响范围，提升职业地位。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针对个人知识和技能的不足，积极参加培训和学习，提升自己的竞争力。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充分利用各种机会和资源，积极寻求合作伙伴和导师，弥补自己的劣势。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发掘潜在的职业机会，如参加行业会议、拓展社交圈子等，以发现更多的发展可能性。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WO战略（劣势-机会）</a:t>
              </a:r>
            </a:p>
          </p:txBody>
        </p:sp>
      </p:grp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https://d.book118.com/085044322100011104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191</Paragraphs>
  <Slides>25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30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2024-09-13T22:11:57.730</cp:lastPrinted>
  <dcterms:created xsi:type="dcterms:W3CDTF">2024-09-13T14:11:57Z</dcterms:created>
  <dcterms:modified xsi:type="dcterms:W3CDTF">2024-09-13T14:12:00Z</dcterms:modified>
</cp:coreProperties>
</file>