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01CFCB-25EF-455D-B927-494151DB6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BACF89-FCC7-493D-80F7-C10292210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CFABEE-A5E1-45E1-A50B-0335FB0A8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F16FEE-1EB9-48CD-809D-C4C9110F6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2DA9B3-822F-4C1C-9DD3-01B16F2A1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417A06-53D8-4ECB-B8BD-907417966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5955D3-7008-4EA6-B55D-967148035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81B9E9-94CD-4469-9D09-312B7CB00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75079D-A801-4F78-9735-D518E66A1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51C464-6C48-4AAF-83AD-B2DFD4435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7775DE-B0DF-4602-AABB-54633B296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044343033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护士培训工作如何提高学员的自我反思与改进能力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自我反思的重要性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改进能力的关键要素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培训方法与策略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实践与反思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评估与反馈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促进护理质量的提升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通过提高学员的自我反思与改进能力，推动护理质量的持续改进，为患者提供更优质的护理服务。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培养学员具备自我反思与改进的能力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通过培训，使学员能够主动思考自己在工作中的表现，发现不足之处，并积极寻求改进的方法。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提高学员的专业技能和知识水平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培训不仅关注反思与改进能力的培养，还注重提升学员的专业技能和知识水平，使其能够更好地胜任护理工作。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当前护理行业对护士的素质要求不断提高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随着医疗技术的不断进步和患者需求的日益增长，护理行业对护士的素质要求也在不断提高。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传统培训模式存在不足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传统的培训模式往往只注重知识和技能的传授，而忽视了对学员自我反思与改进能力的培养。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自我反思与改进能力对护理工作的重要性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在护理工作中，护士需要不断地反思自己的工作表现，发现不足并积极改进，以提高护理质量。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自我反思的重要性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3830457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自我反思能够帮助学员发现自己在护理工作中的盲点，增强对复杂病例的处理能力，提高护理效果和病人满意度。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16233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学员通过自我反思，能够深入理解护理工作的要求和标准，明确自己的不足之处，进而针对性地提升自己的专业知识和技能。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提高学员的专业素养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5" r="325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增强学员的责任感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通过反思自己的行为和决策，学员能够更好地理解自己的工作对病人健康的影响，从而更加关注细节，提高工作质量。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自我反思能够帮助学员明确自己的职责和角色，增强对病人和医疗团队的责任感，提高团队协作能力。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促进学员的职业发展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自我反思能够帮助学员发现自己的优势和不足，明确职业发展方向，制定个人职业发展计划。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自我反思能够激发学员的自我驱动力，提高自主学习和终身学习的能力，为职业发展奠定坚实基础。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改进能力的关键要素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护士需要具备敏锐的观察力，能够及时发现工作中存在的问题，如患者的病情变化、护理操作中的失误等。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培养观察力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鼓励学员在工作中记录遇到的问题，并进行分析和反思，以便更好地发现问题。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记录问题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发现问题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分析问题原因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引导学员深入分析问题的原因，探究问题产生的根源，以便更好地解决问题。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寻求解决方案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鼓励学员积极寻求解决问题的方案，并评估各种方案的可行性和优缺点。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制定改进计划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实施改进计划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评估改进效果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解决问题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鼓励学员制定具体的改进计划，包括改进目标、实施步骤和时间表等。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监督学员实施改进计划，并提供必要的支持和指导，确保计划的有效实施。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对学员的改进计划进行定期评估，了解改进效果，并根据评估结果进行调整和优化。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https://d.book118.com/085044343033011114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2024-09-21T03:43:41.243</cp:lastPrinted>
  <dcterms:created xsi:type="dcterms:W3CDTF">2024-09-20T19:43:41Z</dcterms:created>
  <dcterms:modified xsi:type="dcterms:W3CDTF">2024-09-20T19:43:43Z</dcterms:modified>
</cp:coreProperties>
</file>