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9" r:id="rId2"/>
    <p:sldMasterId id="2147483730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4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Relationship Id="rId3" Type="http://schemas.openxmlformats.org/officeDocument/2006/relationships/themeOverride" Target="../theme/themeOverride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14" Type="http://schemas.openxmlformats.org/officeDocument/2006/relationships/image" Target="../media/image1.jpeg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image" Target="../media/image4.emf" /><Relationship Id="rId4" Type="http://schemas.openxmlformats.org/officeDocument/2006/relationships/image" Target="../media/image5.emf" /><Relationship Id="rId5" Type="http://schemas.openxmlformats.org/officeDocument/2006/relationships/image" Target="../media/image6.png" /><Relationship Id="rId6" Type="http://schemas.openxmlformats.org/officeDocument/2006/relationships/image" Target="../media/image7.emf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6.png" /><Relationship Id="rId13" Type="http://schemas.openxmlformats.org/officeDocument/2006/relationships/image" Target="../media/image14.png" /><Relationship Id="rId14" Type="http://schemas.openxmlformats.org/officeDocument/2006/relationships/image" Target="../media/image1.jpeg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image" Target="../media/image4.emf" /><Relationship Id="rId4" Type="http://schemas.openxmlformats.org/officeDocument/2006/relationships/image" Target="../media/image5.emf" /><Relationship Id="rId5" Type="http://schemas.openxmlformats.org/officeDocument/2006/relationships/image" Target="../media/image15.png" /><Relationship Id="rId6" Type="http://schemas.openxmlformats.org/officeDocument/2006/relationships/image" Target="../media/image7.emf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.jpeg" /><Relationship Id="rId7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20.png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image" Target="../media/image4.emf" /><Relationship Id="rId4" Type="http://schemas.openxmlformats.org/officeDocument/2006/relationships/image" Target="../media/image5.emf" /><Relationship Id="rId5" Type="http://schemas.openxmlformats.org/officeDocument/2006/relationships/image" Target="../media/image6.png" /><Relationship Id="rId6" Type="http://schemas.openxmlformats.org/officeDocument/2006/relationships/image" Target="../media/image7.emf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image" Target="../media/image12.png" /><Relationship Id="rId11" Type="http://schemas.openxmlformats.org/officeDocument/2006/relationships/image" Target="../media/image22.png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4.emf" /><Relationship Id="rId3" Type="http://schemas.openxmlformats.org/officeDocument/2006/relationships/image" Target="../media/image5.emf" /><Relationship Id="rId4" Type="http://schemas.openxmlformats.org/officeDocument/2006/relationships/image" Target="../media/image21.png" /><Relationship Id="rId5" Type="http://schemas.openxmlformats.org/officeDocument/2006/relationships/image" Target="../media/image19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6.png" /><Relationship Id="rId13" Type="http://schemas.openxmlformats.org/officeDocument/2006/relationships/image" Target="../media/image20.png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image" Target="../media/image4.emf" /><Relationship Id="rId4" Type="http://schemas.openxmlformats.org/officeDocument/2006/relationships/image" Target="../media/image5.emf" /><Relationship Id="rId5" Type="http://schemas.openxmlformats.org/officeDocument/2006/relationships/image" Target="../media/image15.png" /><Relationship Id="rId6" Type="http://schemas.openxmlformats.org/officeDocument/2006/relationships/image" Target="../media/image7.emf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5F8AB-C179-4EEB-8034-FBB57591F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49986-54CF-4E47-A175-43B67FD38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C53E1-D6A6-44CC-B24C-4519EE1F8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776CB-F2D6-4490-BA03-F4A2F3202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253278-CE56-43FC-B1F6-C3DBAA38A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A3346E-C2F5-4526-B0AF-97A07BA3A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7D79D8-6822-49DF-A347-1E9BB097B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155F3-5098-40EA-B725-823A26841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543EC-AF66-462A-8250-C29E75944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B1F4A-B764-4E0A-BD91-2561C4709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FAFE4-55EE-414E-8162-F355BB483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13314" name="直接连接符 12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29" name="标题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en-US" strike="noStrike" noProof="1"/>
          </a:p>
        </p:txBody>
      </p:sp>
      <p:sp>
        <p:nvSpPr>
          <p:cNvPr id="13317" name="日期占位符 15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3318" name="页脚占位符 1"/>
          <p:cNvSpPr>
            <a:spLocks noGrp="1"/>
          </p:cNvSpPr>
          <p:nvPr>
            <p:ph type="ftr" sz="quarter" idx="11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3319" name="灯片编号占位符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2B11E92-F3AB-4DB2-963E-9B0ECEC79C65}" type="slidenum">
              <a:rPr lang="zh-CN" altLang="en-US" sz="1200">
                <a:solidFill>
                  <a:srgbClr val="D38E27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2" name="标题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27" name="内容占位符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14343" name="日期占位符 24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4344" name="页脚占位符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4345" name="灯片编号占位符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F5B84A75-7EAF-4B48-9B1F-487555349AC3}" type="slidenum">
              <a:rPr lang="zh-CN" altLang="en-US" sz="1200">
                <a:solidFill>
                  <a:srgbClr val="D38E27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>
  <p:cSld name="节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15362" name="直接连接符 12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文本占位符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15365" name="日期占位符 18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5366" name="页脚占位符 10"/>
          <p:cNvSpPr>
            <a:spLocks noGrp="1"/>
          </p:cNvSpPr>
          <p:nvPr>
            <p:ph type="ftr" sz="quarter" idx="11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5367" name="灯片编号占位符 15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992ED0FE-5B16-43F5-8A5C-15FE30E4D984}" type="slidenum">
              <a:rPr lang="zh-CN" altLang="en-US" sz="1200">
                <a:solidFill>
                  <a:srgbClr val="D38E27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14" name="内容占位符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13" name="内容占位符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21" name="日期占位符 10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2" name="页脚占位符 27"/>
          <p:cNvSpPr>
            <a:spLocks noGrp="1"/>
          </p:cNvSpPr>
          <p:nvPr>
            <p:ph type="ftr" sz="quarter" idx="11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200" b="0" i="0" u="none" baseline="0">
                <a:solidFill>
                  <a:srgbClr val="D38E27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B255DE2D-9EEA-4A97-8FA5-D154971696CA}" type="slidenum">
              <a:rPr lang="zh-CN" altLang="en-US" sz="1200">
                <a:solidFill>
                  <a:srgbClr val="D38E27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>
  <p:cSld name="比较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16386" name="直接连接符 12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29" name="标题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25" name="文本占位符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28" name="内容占位符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16389" name="日期占位符 9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6390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6391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3AAA2887-E847-44EE-B1DC-F6F968DCB7F6}" type="slidenum">
              <a:rPr lang="zh-CN" altLang="en-US" sz="1200">
                <a:solidFill>
                  <a:srgbClr val="D38E27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1" name="日期占位符 10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2" name="页脚占位符 27"/>
          <p:cNvSpPr>
            <a:spLocks noGrp="1"/>
          </p:cNvSpPr>
          <p:nvPr>
            <p:ph type="ftr" sz="quarter" idx="11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200" b="0" i="0" u="none" baseline="0">
                <a:solidFill>
                  <a:srgbClr val="D38E27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B255DE2D-9EEA-4A97-8FA5-D154971696CA}" type="slidenum">
              <a:rPr lang="zh-CN" altLang="en-US" sz="1200">
                <a:solidFill>
                  <a:srgbClr val="D38E27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空白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17412" name="日期占位符 2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7413" name="页脚占位符 23"/>
          <p:cNvSpPr>
            <a:spLocks noGrp="1"/>
          </p:cNvSpPr>
          <p:nvPr>
            <p:ph type="ftr" sz="quarter" idx="11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7414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8562488-3632-47FA-9A93-FFE5C0EB61DA}" type="slidenum">
              <a:rPr lang="zh-CN" altLang="en-US" sz="1200">
                <a:solidFill>
                  <a:srgbClr val="D38E27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>
  <p:cSld name="内容与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18434" name="直接连接符 12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12" name="标题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26" name="文本占位符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14" name="内容占位符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18437" name="日期占位符 24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8438" name="页脚占位符 28"/>
          <p:cNvSpPr>
            <a:spLocks noGrp="1"/>
          </p:cNvSpPr>
          <p:nvPr>
            <p:ph type="ftr" sz="quarter" idx="11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8439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F9149181-2970-401E-B1D5-A4016396EF63}" type="slidenum">
              <a:rPr lang="zh-CN" altLang="en-US" sz="1200">
                <a:solidFill>
                  <a:srgbClr val="D38E27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13" name="图片占位符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lvl1pPr marL="0" indent="0">
              <a:buNone/>
              <a:defRPr sz="3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标题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26" name="文本占位符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19460" name="日期占位符 6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9461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9462" name="灯片编号占位符 30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1F004343-1E72-4A26-8B80-FCF583AAA504}" type="slidenum">
              <a:rPr lang="zh-CN" altLang="en-US" sz="1200">
                <a:solidFill>
                  <a:srgbClr val="D38E27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4" name="日期占位符 10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27"/>
          <p:cNvSpPr>
            <a:spLocks noGrp="1"/>
          </p:cNvSpPr>
          <p:nvPr>
            <p:ph type="ftr" sz="quarter" idx="11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200" b="0" i="0" u="none" baseline="0">
                <a:solidFill>
                  <a:srgbClr val="D38E27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B255DE2D-9EEA-4A97-8FA5-D154971696CA}" type="slidenum">
              <a:rPr lang="zh-CN" altLang="en-US" sz="1200">
                <a:solidFill>
                  <a:srgbClr val="D38E27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文本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20484" name="日期占位符 3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48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48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F497FD95-2D47-403F-87BC-6BBAB91A8AA3}" type="slidenum">
              <a:rPr lang="zh-CN" altLang="en-US" sz="1200">
                <a:solidFill>
                  <a:srgbClr val="D38E27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幻灯片">
    <p:bg>
      <p:bgPr>
        <a:blipFill rotWithShape="0">
          <a:blip r:embed="rId14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pic>
        <p:nvPicPr>
          <p:cNvPr id="21509" name="图片 9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05188"/>
            <a:ext cx="9144000" cy="3302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10" name="图片 13" title="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36600" y="4191000"/>
            <a:ext cx="10617200" cy="34036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1511" name="图片 1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380000">
            <a:off x="5319713" y="3395663"/>
            <a:ext cx="314325" cy="4397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12" name="图片 1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7400000">
            <a:off x="5862638" y="2306638"/>
            <a:ext cx="352425" cy="2508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13" name="图片 13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820000">
            <a:off x="5554663" y="2478088"/>
            <a:ext cx="671512" cy="11557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1514" name="任意多边形: 形状 14" title=""/>
          <p:cNvSpPr/>
          <p:nvPr/>
        </p:nvSpPr>
        <p:spPr>
          <a:xfrm>
            <a:off x="7170738" y="949325"/>
            <a:ext cx="1809750" cy="601663"/>
          </a:xfrm>
          <a:custGeom>
            <a:cxnLst>
              <a:cxn ang="0">
                <a:pos x="133131" y="0"/>
              </a:cxn>
              <a:cxn ang="0">
                <a:pos x="1189858" y="0"/>
              </a:cxn>
              <a:cxn ang="0">
                <a:pos x="1322989" y="155591"/>
              </a:cxn>
              <a:cxn ang="0">
                <a:pos x="1283996" y="265611"/>
              </a:cxn>
              <a:cxn ang="0">
                <a:pos x="1252436" y="290479"/>
              </a:cxn>
              <a:cxn ang="0">
                <a:pos x="1676618" y="290479"/>
              </a:cxn>
              <a:cxn ang="0">
                <a:pos x="1809750" y="446071"/>
              </a:cxn>
              <a:cxn ang="0">
                <a:pos x="1676618" y="601662"/>
              </a:cxn>
              <a:cxn ang="0">
                <a:pos x="619891" y="601662"/>
              </a:cxn>
              <a:cxn ang="0">
                <a:pos x="486760" y="446071"/>
              </a:cxn>
              <a:cxn ang="0">
                <a:pos x="525753" y="336051"/>
              </a:cxn>
              <a:cxn ang="0">
                <a:pos x="557313" y="311182"/>
              </a:cxn>
              <a:cxn ang="0">
                <a:pos x="133131" y="311182"/>
              </a:cxn>
              <a:cxn ang="0">
                <a:pos x="0" y="155591"/>
              </a:cxn>
              <a:cxn ang="0">
                <a:pos x="133131" y="0"/>
              </a:cxn>
            </a:cxnLst>
            <a:rect l="l" t="t" r="r" b="b"/>
            <a:pathLst>
              <a:path w="2762250" h="785762">
                <a:moveTo>
                  <a:pt x="203200" y="0"/>
                </a:moveTo>
                <a:lnTo>
                  <a:pt x="1816100" y="0"/>
                </a:lnTo>
                <a:cubicBezTo>
                  <a:pt x="1928324" y="0"/>
                  <a:pt x="2019300" y="90976"/>
                  <a:pt x="2019300" y="203200"/>
                </a:cubicBezTo>
                <a:cubicBezTo>
                  <a:pt x="2019300" y="259312"/>
                  <a:pt x="1996556" y="310112"/>
                  <a:pt x="1959784" y="346884"/>
                </a:cubicBezTo>
                <a:lnTo>
                  <a:pt x="1911613" y="379362"/>
                </a:lnTo>
                <a:lnTo>
                  <a:pt x="2559050" y="379362"/>
                </a:lnTo>
                <a:cubicBezTo>
                  <a:pt x="2671274" y="379362"/>
                  <a:pt x="2762250" y="470338"/>
                  <a:pt x="2762250" y="582562"/>
                </a:cubicBezTo>
                <a:cubicBezTo>
                  <a:pt x="2762250" y="694786"/>
                  <a:pt x="2671274" y="785762"/>
                  <a:pt x="2559050" y="785762"/>
                </a:cubicBezTo>
                <a:lnTo>
                  <a:pt x="946150" y="785762"/>
                </a:lnTo>
                <a:cubicBezTo>
                  <a:pt x="833926" y="785762"/>
                  <a:pt x="742950" y="694786"/>
                  <a:pt x="742950" y="582562"/>
                </a:cubicBezTo>
                <a:cubicBezTo>
                  <a:pt x="742950" y="526450"/>
                  <a:pt x="765694" y="475650"/>
                  <a:pt x="802466" y="438878"/>
                </a:cubicBezTo>
                <a:lnTo>
                  <a:pt x="850637" y="406400"/>
                </a:lnTo>
                <a:lnTo>
                  <a:pt x="203200" y="406400"/>
                </a:lnTo>
                <a:cubicBezTo>
                  <a:pt x="90976" y="406400"/>
                  <a:pt x="0" y="315424"/>
                  <a:pt x="0" y="203200"/>
                </a:cubicBezTo>
                <a:cubicBezTo>
                  <a:pt x="0" y="90976"/>
                  <a:pt x="90976" y="0"/>
                  <a:pt x="203200" y="0"/>
                </a:cubicBezTo>
                <a:close/>
              </a:path>
            </a:pathLst>
          </a:custGeom>
          <a:gradFill rotWithShape="1">
            <a:gsLst>
              <a:gs pos="0">
                <a:srgbClr val="F6C782"/>
              </a:gs>
              <a:gs pos="100000">
                <a:srgbClr val="7C4B3B"/>
              </a:gs>
            </a:gsLst>
            <a:lin ang="19800000"/>
          </a:gradFill>
          <a:ln w="25400">
            <a:noFill/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1515" name="任意多边形: 形状 15" title=""/>
          <p:cNvSpPr/>
          <p:nvPr/>
        </p:nvSpPr>
        <p:spPr>
          <a:xfrm>
            <a:off x="1071563" y="1698625"/>
            <a:ext cx="1479550" cy="463550"/>
          </a:xfrm>
          <a:custGeom>
            <a:cxnLst>
              <a:cxn ang="0">
                <a:pos x="108840" y="0"/>
              </a:cxn>
              <a:cxn ang="0">
                <a:pos x="972761" y="0"/>
              </a:cxn>
              <a:cxn ang="0">
                <a:pos x="1081602" y="119875"/>
              </a:cxn>
              <a:cxn ang="0">
                <a:pos x="1049723" y="204639"/>
              </a:cxn>
              <a:cxn ang="0">
                <a:pos x="1023921" y="223799"/>
              </a:cxn>
              <a:cxn ang="0">
                <a:pos x="1370709" y="223799"/>
              </a:cxn>
              <a:cxn ang="0">
                <a:pos x="1479550" y="343674"/>
              </a:cxn>
              <a:cxn ang="0">
                <a:pos x="1370709" y="463550"/>
              </a:cxn>
              <a:cxn ang="0">
                <a:pos x="506788" y="463550"/>
              </a:cxn>
              <a:cxn ang="0">
                <a:pos x="397947" y="343674"/>
              </a:cxn>
              <a:cxn ang="0">
                <a:pos x="429826" y="258910"/>
              </a:cxn>
              <a:cxn ang="0">
                <a:pos x="455628" y="239750"/>
              </a:cxn>
              <a:cxn ang="0">
                <a:pos x="108840" y="239750"/>
              </a:cxn>
              <a:cxn ang="0">
                <a:pos x="0" y="119875"/>
              </a:cxn>
              <a:cxn ang="0">
                <a:pos x="108840" y="0"/>
              </a:cxn>
            </a:cxnLst>
            <a:rect l="l" t="t" r="r" b="b"/>
            <a:pathLst>
              <a:path w="2762250" h="785762">
                <a:moveTo>
                  <a:pt x="203200" y="0"/>
                </a:moveTo>
                <a:lnTo>
                  <a:pt x="1816100" y="0"/>
                </a:lnTo>
                <a:cubicBezTo>
                  <a:pt x="1928324" y="0"/>
                  <a:pt x="2019300" y="90976"/>
                  <a:pt x="2019300" y="203200"/>
                </a:cubicBezTo>
                <a:cubicBezTo>
                  <a:pt x="2019300" y="259312"/>
                  <a:pt x="1996556" y="310112"/>
                  <a:pt x="1959784" y="346884"/>
                </a:cubicBezTo>
                <a:lnTo>
                  <a:pt x="1911613" y="379362"/>
                </a:lnTo>
                <a:lnTo>
                  <a:pt x="2559050" y="379362"/>
                </a:lnTo>
                <a:cubicBezTo>
                  <a:pt x="2671274" y="379362"/>
                  <a:pt x="2762250" y="470338"/>
                  <a:pt x="2762250" y="582562"/>
                </a:cubicBezTo>
                <a:cubicBezTo>
                  <a:pt x="2762250" y="694786"/>
                  <a:pt x="2671274" y="785762"/>
                  <a:pt x="2559050" y="785762"/>
                </a:cubicBezTo>
                <a:lnTo>
                  <a:pt x="946150" y="785762"/>
                </a:lnTo>
                <a:cubicBezTo>
                  <a:pt x="833926" y="785762"/>
                  <a:pt x="742950" y="694786"/>
                  <a:pt x="742950" y="582562"/>
                </a:cubicBezTo>
                <a:cubicBezTo>
                  <a:pt x="742950" y="526450"/>
                  <a:pt x="765694" y="475650"/>
                  <a:pt x="802466" y="438878"/>
                </a:cubicBezTo>
                <a:lnTo>
                  <a:pt x="850637" y="406400"/>
                </a:lnTo>
                <a:lnTo>
                  <a:pt x="203200" y="406400"/>
                </a:lnTo>
                <a:cubicBezTo>
                  <a:pt x="90976" y="406400"/>
                  <a:pt x="0" y="315424"/>
                  <a:pt x="0" y="203200"/>
                </a:cubicBezTo>
                <a:cubicBezTo>
                  <a:pt x="0" y="90976"/>
                  <a:pt x="90976" y="0"/>
                  <a:pt x="203200" y="0"/>
                </a:cubicBezTo>
                <a:close/>
              </a:path>
            </a:pathLst>
          </a:custGeom>
          <a:gradFill rotWithShape="1">
            <a:gsLst>
              <a:gs pos="0">
                <a:srgbClr val="F6C782"/>
              </a:gs>
              <a:gs pos="100000">
                <a:srgbClr val="7C4B3B"/>
              </a:gs>
            </a:gsLst>
            <a:lin ang="19800000"/>
          </a:gradFill>
          <a:ln w="25400">
            <a:noFill/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1516" name="任意多边形: 形状 16" title=""/>
          <p:cNvSpPr/>
          <p:nvPr/>
        </p:nvSpPr>
        <p:spPr>
          <a:xfrm rot="10800000">
            <a:off x="2595563" y="3495675"/>
            <a:ext cx="1009650" cy="414338"/>
          </a:xfrm>
          <a:custGeom>
            <a:cxnLst>
              <a:cxn ang="0">
                <a:pos x="480026" y="348435"/>
              </a:cxn>
              <a:cxn ang="0">
                <a:pos x="480026" y="348436"/>
              </a:cxn>
              <a:cxn ang="0">
                <a:pos x="480026" y="348436"/>
              </a:cxn>
              <a:cxn ang="0">
                <a:pos x="529501" y="282535"/>
              </a:cxn>
              <a:cxn ang="0">
                <a:pos x="960174" y="282535"/>
              </a:cxn>
              <a:cxn ang="0">
                <a:pos x="1009650" y="348436"/>
              </a:cxn>
              <a:cxn ang="0">
                <a:pos x="1009649" y="348436"/>
              </a:cxn>
              <a:cxn ang="0">
                <a:pos x="960174" y="414337"/>
              </a:cxn>
              <a:cxn ang="0">
                <a:pos x="529501" y="414336"/>
              </a:cxn>
              <a:cxn ang="0">
                <a:pos x="483914" y="374087"/>
              </a:cxn>
              <a:cxn ang="0">
                <a:pos x="480026" y="348436"/>
              </a:cxn>
              <a:cxn ang="0">
                <a:pos x="483914" y="322784"/>
              </a:cxn>
              <a:cxn ang="0">
                <a:pos x="529501" y="282535"/>
              </a:cxn>
              <a:cxn ang="0">
                <a:pos x="0" y="113834"/>
              </a:cxn>
              <a:cxn ang="0">
                <a:pos x="0" y="113834"/>
              </a:cxn>
              <a:cxn ang="0">
                <a:pos x="0" y="113835"/>
              </a:cxn>
              <a:cxn ang="0">
                <a:pos x="85461" y="0"/>
              </a:cxn>
              <a:cxn ang="0">
                <a:pos x="770401" y="0"/>
              </a:cxn>
              <a:cxn ang="0">
                <a:pos x="855863" y="113835"/>
              </a:cxn>
              <a:cxn ang="0">
                <a:pos x="855862" y="113835"/>
              </a:cxn>
              <a:cxn ang="0">
                <a:pos x="770400" y="227670"/>
              </a:cxn>
              <a:cxn ang="0">
                <a:pos x="85461" y="227670"/>
              </a:cxn>
              <a:cxn ang="0">
                <a:pos x="6715" y="158144"/>
              </a:cxn>
              <a:cxn ang="0">
                <a:pos x="0" y="113834"/>
              </a:cxn>
              <a:cxn ang="0">
                <a:pos x="6715" y="69525"/>
              </a:cxn>
              <a:cxn ang="0">
                <a:pos x="85461" y="0"/>
              </a:cxn>
            </a:cxnLst>
            <a:rect l="l" t="t" r="r" b="b"/>
            <a:pathLst>
              <a:path w="1824525" h="562119">
                <a:moveTo>
                  <a:pt x="867450" y="472712"/>
                </a:moveTo>
                <a:lnTo>
                  <a:pt x="867450" y="472713"/>
                </a:lnTo>
                <a:lnTo>
                  <a:pt x="867450" y="472713"/>
                </a:lnTo>
                <a:close/>
                <a:moveTo>
                  <a:pt x="956856" y="383307"/>
                </a:moveTo>
                <a:lnTo>
                  <a:pt x="1735120" y="383307"/>
                </a:lnTo>
                <a:cubicBezTo>
                  <a:pt x="1784498" y="383307"/>
                  <a:pt x="1824526" y="423335"/>
                  <a:pt x="1824526" y="472713"/>
                </a:cubicBezTo>
                <a:lnTo>
                  <a:pt x="1824525" y="472713"/>
                </a:lnTo>
                <a:cubicBezTo>
                  <a:pt x="1824525" y="522091"/>
                  <a:pt x="1784497" y="562119"/>
                  <a:pt x="1735119" y="562119"/>
                </a:cubicBezTo>
                <a:lnTo>
                  <a:pt x="956856" y="562118"/>
                </a:lnTo>
                <a:cubicBezTo>
                  <a:pt x="919823" y="562118"/>
                  <a:pt x="888049" y="539602"/>
                  <a:pt x="874476" y="507513"/>
                </a:cubicBezTo>
                <a:lnTo>
                  <a:pt x="867450" y="472713"/>
                </a:lnTo>
                <a:lnTo>
                  <a:pt x="874476" y="437912"/>
                </a:lnTo>
                <a:cubicBezTo>
                  <a:pt x="888049" y="405823"/>
                  <a:pt x="919823" y="383307"/>
                  <a:pt x="956856" y="383307"/>
                </a:cubicBezTo>
                <a:close/>
                <a:moveTo>
                  <a:pt x="0" y="154436"/>
                </a:moveTo>
                <a:lnTo>
                  <a:pt x="0" y="154436"/>
                </a:lnTo>
                <a:lnTo>
                  <a:pt x="0" y="154437"/>
                </a:lnTo>
                <a:close/>
                <a:moveTo>
                  <a:pt x="154437" y="0"/>
                </a:moveTo>
                <a:lnTo>
                  <a:pt x="1392183" y="0"/>
                </a:lnTo>
                <a:cubicBezTo>
                  <a:pt x="1477476" y="0"/>
                  <a:pt x="1546620" y="69144"/>
                  <a:pt x="1546620" y="154437"/>
                </a:cubicBezTo>
                <a:lnTo>
                  <a:pt x="1546619" y="154437"/>
                </a:lnTo>
                <a:cubicBezTo>
                  <a:pt x="1546619" y="239730"/>
                  <a:pt x="1477475" y="308874"/>
                  <a:pt x="1392182" y="308874"/>
                </a:cubicBezTo>
                <a:lnTo>
                  <a:pt x="154437" y="308873"/>
                </a:lnTo>
                <a:cubicBezTo>
                  <a:pt x="90467" y="308873"/>
                  <a:pt x="35581" y="269979"/>
                  <a:pt x="12136" y="214550"/>
                </a:cubicBezTo>
                <a:lnTo>
                  <a:pt x="0" y="154436"/>
                </a:lnTo>
                <a:lnTo>
                  <a:pt x="12136" y="94323"/>
                </a:lnTo>
                <a:cubicBezTo>
                  <a:pt x="35581" y="38893"/>
                  <a:pt x="90467" y="0"/>
                  <a:pt x="154437" y="0"/>
                </a:cubicBezTo>
                <a:close/>
              </a:path>
            </a:pathLst>
          </a:custGeom>
          <a:gradFill rotWithShape="1">
            <a:gsLst>
              <a:gs pos="0">
                <a:srgbClr val="7C4B3B"/>
              </a:gs>
              <a:gs pos="100000">
                <a:srgbClr val="F6C782"/>
              </a:gs>
            </a:gsLst>
            <a:lin ang="19800000"/>
          </a:gradFill>
          <a:ln w="25400">
            <a:noFill/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1517" name="任意多边形: 形状 17" title=""/>
          <p:cNvSpPr/>
          <p:nvPr/>
        </p:nvSpPr>
        <p:spPr>
          <a:xfrm>
            <a:off x="6940550" y="2782888"/>
            <a:ext cx="898525" cy="234950"/>
          </a:xfrm>
          <a:custGeom>
            <a:cxnLst>
              <a:cxn ang="0">
                <a:pos x="66098" y="0"/>
              </a:cxn>
              <a:cxn ang="0">
                <a:pos x="590754" y="0"/>
              </a:cxn>
              <a:cxn ang="0">
                <a:pos x="656852" y="60758"/>
              </a:cxn>
              <a:cxn ang="0">
                <a:pos x="637492" y="103721"/>
              </a:cxn>
              <a:cxn ang="0">
                <a:pos x="621823" y="113432"/>
              </a:cxn>
              <a:cxn ang="0">
                <a:pos x="832426" y="113432"/>
              </a:cxn>
              <a:cxn ang="0">
                <a:pos x="898525" y="174191"/>
              </a:cxn>
              <a:cxn ang="0">
                <a:pos x="832426" y="234950"/>
              </a:cxn>
              <a:cxn ang="0">
                <a:pos x="307770" y="234950"/>
              </a:cxn>
              <a:cxn ang="0">
                <a:pos x="241672" y="174191"/>
              </a:cxn>
              <a:cxn ang="0">
                <a:pos x="261032" y="131228"/>
              </a:cxn>
              <a:cxn ang="0">
                <a:pos x="276701" y="121517"/>
              </a:cxn>
              <a:cxn ang="0">
                <a:pos x="66098" y="121517"/>
              </a:cxn>
              <a:cxn ang="0">
                <a:pos x="0" y="60758"/>
              </a:cxn>
              <a:cxn ang="0">
                <a:pos x="66098" y="0"/>
              </a:cxn>
            </a:cxnLst>
            <a:rect l="l" t="t" r="r" b="b"/>
            <a:pathLst>
              <a:path w="2762250" h="785762">
                <a:moveTo>
                  <a:pt x="203200" y="0"/>
                </a:moveTo>
                <a:lnTo>
                  <a:pt x="1816100" y="0"/>
                </a:lnTo>
                <a:cubicBezTo>
                  <a:pt x="1928324" y="0"/>
                  <a:pt x="2019300" y="90976"/>
                  <a:pt x="2019300" y="203200"/>
                </a:cubicBezTo>
                <a:cubicBezTo>
                  <a:pt x="2019300" y="259312"/>
                  <a:pt x="1996556" y="310112"/>
                  <a:pt x="1959784" y="346884"/>
                </a:cubicBezTo>
                <a:lnTo>
                  <a:pt x="1911613" y="379362"/>
                </a:lnTo>
                <a:lnTo>
                  <a:pt x="2559050" y="379362"/>
                </a:lnTo>
                <a:cubicBezTo>
                  <a:pt x="2671274" y="379362"/>
                  <a:pt x="2762250" y="470338"/>
                  <a:pt x="2762250" y="582562"/>
                </a:cubicBezTo>
                <a:cubicBezTo>
                  <a:pt x="2762250" y="694786"/>
                  <a:pt x="2671274" y="785762"/>
                  <a:pt x="2559050" y="785762"/>
                </a:cubicBezTo>
                <a:lnTo>
                  <a:pt x="946150" y="785762"/>
                </a:lnTo>
                <a:cubicBezTo>
                  <a:pt x="833926" y="785762"/>
                  <a:pt x="742950" y="694786"/>
                  <a:pt x="742950" y="582562"/>
                </a:cubicBezTo>
                <a:cubicBezTo>
                  <a:pt x="742950" y="526450"/>
                  <a:pt x="765694" y="475650"/>
                  <a:pt x="802466" y="438878"/>
                </a:cubicBezTo>
                <a:lnTo>
                  <a:pt x="850637" y="406400"/>
                </a:lnTo>
                <a:lnTo>
                  <a:pt x="203200" y="406400"/>
                </a:lnTo>
                <a:cubicBezTo>
                  <a:pt x="90976" y="406400"/>
                  <a:pt x="0" y="315424"/>
                  <a:pt x="0" y="203200"/>
                </a:cubicBezTo>
                <a:cubicBezTo>
                  <a:pt x="0" y="90976"/>
                  <a:pt x="90976" y="0"/>
                  <a:pt x="203200" y="0"/>
                </a:cubicBezTo>
                <a:close/>
              </a:path>
            </a:pathLst>
          </a:custGeom>
          <a:gradFill rotWithShape="1">
            <a:gsLst>
              <a:gs pos="0">
                <a:srgbClr val="F6C782"/>
              </a:gs>
              <a:gs pos="100000">
                <a:srgbClr val="7C4B3B"/>
              </a:gs>
            </a:gsLst>
            <a:lin ang="19800000"/>
          </a:gradFill>
          <a:ln w="25400">
            <a:noFill/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1518" name="矩形: 圆角 18" title=""/>
          <p:cNvSpPr/>
          <p:nvPr/>
        </p:nvSpPr>
        <p:spPr>
          <a:xfrm rot="10800000">
            <a:off x="447675" y="2552700"/>
            <a:ext cx="865188" cy="1809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7C4B3B"/>
              </a:gs>
              <a:gs pos="100000">
                <a:srgbClr val="F6C782"/>
              </a:gs>
            </a:gsLst>
            <a:lin ang="19800000"/>
          </a:gradFill>
          <a:ln w="254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1519" name="椭圆 22"/>
          <p:cNvSpPr/>
          <p:nvPr/>
        </p:nvSpPr>
        <p:spPr>
          <a:xfrm>
            <a:off x="2614613" y="2552700"/>
            <a:ext cx="39688" cy="5238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1520" name="椭圆 23"/>
          <p:cNvSpPr/>
          <p:nvPr/>
        </p:nvSpPr>
        <p:spPr>
          <a:xfrm>
            <a:off x="893763" y="936625"/>
            <a:ext cx="71438" cy="93663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1521" name="椭圆 24"/>
          <p:cNvSpPr/>
          <p:nvPr/>
        </p:nvSpPr>
        <p:spPr>
          <a:xfrm>
            <a:off x="1028700" y="1077913"/>
            <a:ext cx="39688" cy="5397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1522" name="椭圆 25"/>
          <p:cNvSpPr/>
          <p:nvPr/>
        </p:nvSpPr>
        <p:spPr>
          <a:xfrm>
            <a:off x="8181975" y="3063875"/>
            <a:ext cx="57150" cy="74613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1523" name="椭圆 26"/>
          <p:cNvSpPr/>
          <p:nvPr/>
        </p:nvSpPr>
        <p:spPr>
          <a:xfrm>
            <a:off x="2181225" y="1481138"/>
            <a:ext cx="34925" cy="44450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1524" name="椭圆 28"/>
          <p:cNvSpPr/>
          <p:nvPr/>
        </p:nvSpPr>
        <p:spPr>
          <a:xfrm>
            <a:off x="6819900" y="523875"/>
            <a:ext cx="39688" cy="5238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1525" name="椭圆 29"/>
          <p:cNvSpPr/>
          <p:nvPr/>
        </p:nvSpPr>
        <p:spPr>
          <a:xfrm>
            <a:off x="6964363" y="571500"/>
            <a:ext cx="87313" cy="114300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1526" name="椭圆 30"/>
          <p:cNvSpPr/>
          <p:nvPr/>
        </p:nvSpPr>
        <p:spPr>
          <a:xfrm>
            <a:off x="7481888" y="4148138"/>
            <a:ext cx="39688" cy="5397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1527" name="椭圆 31"/>
          <p:cNvSpPr/>
          <p:nvPr/>
        </p:nvSpPr>
        <p:spPr>
          <a:xfrm>
            <a:off x="8299450" y="3941763"/>
            <a:ext cx="39688" cy="5397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1528" name="椭圆 32"/>
          <p:cNvSpPr/>
          <p:nvPr/>
        </p:nvSpPr>
        <p:spPr>
          <a:xfrm>
            <a:off x="7121525" y="2208213"/>
            <a:ext cx="34925" cy="4603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pic>
        <p:nvPicPr>
          <p:cNvPr id="21529" name="图片 32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19488" y="1336675"/>
            <a:ext cx="295275" cy="110331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30" name="图片 33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55725" y="4918075"/>
            <a:ext cx="450850" cy="6238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31" name="图片 34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80325" y="3587750"/>
            <a:ext cx="669925" cy="9271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32" name="图片 35" title="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27863" y="5995988"/>
            <a:ext cx="315912" cy="4381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33" name="图片 36" title="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84950" y="5402263"/>
            <a:ext cx="255588" cy="3540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34" name="图片 37" title="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77988" y="5372100"/>
            <a:ext cx="258762" cy="3603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35" name="图片 42" title="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94138" y="819150"/>
            <a:ext cx="1355725" cy="34877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36" name="组合 34" title=""/>
          <p:cNvPicPr>
            <a:picLocks noGrp="1"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806575" y="77788"/>
            <a:ext cx="5530850" cy="50514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28950" y="5886291"/>
            <a:ext cx="3086100" cy="341632"/>
          </a:xfrm>
        </p:spPr>
        <p:txBody>
          <a:bodyPr/>
          <a:lstStyle>
            <a:lvl1pPr algn="ctr">
              <a:defRPr sz="18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1539" name="日期占位符 3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1540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1541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44876745-781D-45AB-A180-670FCC29A31F}" type="slidenum">
              <a:rPr lang="zh-CN" altLang="en-US" sz="1200">
                <a:solidFill>
                  <a:srgbClr val="D38E27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仅标题">
    <p:bg>
      <p:bgPr>
        <a:blipFill rotWithShape="0">
          <a:blip r:embed="rId14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pic>
        <p:nvPicPr>
          <p:cNvPr id="22533" name="图片 8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05188"/>
            <a:ext cx="9144000" cy="3302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2534" name="图片 13" title="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36600" y="4191000"/>
            <a:ext cx="10617200" cy="34036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2535" name="图片 10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380000">
            <a:off x="5319713" y="3395663"/>
            <a:ext cx="314325" cy="4397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2536" name="图片 1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7400000">
            <a:off x="5862638" y="2306638"/>
            <a:ext cx="352425" cy="2508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2537" name="图片 12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820000">
            <a:off x="5554663" y="2478088"/>
            <a:ext cx="665162" cy="115728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2538" name="任意多边形: 形状 13" title=""/>
          <p:cNvSpPr/>
          <p:nvPr/>
        </p:nvSpPr>
        <p:spPr>
          <a:xfrm>
            <a:off x="7170738" y="949325"/>
            <a:ext cx="1809750" cy="601663"/>
          </a:xfrm>
          <a:custGeom>
            <a:cxnLst>
              <a:cxn ang="0">
                <a:pos x="133131" y="0"/>
              </a:cxn>
              <a:cxn ang="0">
                <a:pos x="1189858" y="0"/>
              </a:cxn>
              <a:cxn ang="0">
                <a:pos x="1322989" y="155591"/>
              </a:cxn>
              <a:cxn ang="0">
                <a:pos x="1283996" y="265611"/>
              </a:cxn>
              <a:cxn ang="0">
                <a:pos x="1252436" y="290479"/>
              </a:cxn>
              <a:cxn ang="0">
                <a:pos x="1676618" y="290479"/>
              </a:cxn>
              <a:cxn ang="0">
                <a:pos x="1809750" y="446071"/>
              </a:cxn>
              <a:cxn ang="0">
                <a:pos x="1676618" y="601662"/>
              </a:cxn>
              <a:cxn ang="0">
                <a:pos x="619891" y="601662"/>
              </a:cxn>
              <a:cxn ang="0">
                <a:pos x="486760" y="446071"/>
              </a:cxn>
              <a:cxn ang="0">
                <a:pos x="525753" y="336051"/>
              </a:cxn>
              <a:cxn ang="0">
                <a:pos x="557313" y="311182"/>
              </a:cxn>
              <a:cxn ang="0">
                <a:pos x="133131" y="311182"/>
              </a:cxn>
              <a:cxn ang="0">
                <a:pos x="0" y="155591"/>
              </a:cxn>
              <a:cxn ang="0">
                <a:pos x="133131" y="0"/>
              </a:cxn>
            </a:cxnLst>
            <a:rect l="l" t="t" r="r" b="b"/>
            <a:pathLst>
              <a:path w="2762250" h="785762">
                <a:moveTo>
                  <a:pt x="203200" y="0"/>
                </a:moveTo>
                <a:lnTo>
                  <a:pt x="1816100" y="0"/>
                </a:lnTo>
                <a:cubicBezTo>
                  <a:pt x="1928324" y="0"/>
                  <a:pt x="2019300" y="90976"/>
                  <a:pt x="2019300" y="203200"/>
                </a:cubicBezTo>
                <a:cubicBezTo>
                  <a:pt x="2019300" y="259312"/>
                  <a:pt x="1996556" y="310112"/>
                  <a:pt x="1959784" y="346884"/>
                </a:cubicBezTo>
                <a:lnTo>
                  <a:pt x="1911613" y="379362"/>
                </a:lnTo>
                <a:lnTo>
                  <a:pt x="2559050" y="379362"/>
                </a:lnTo>
                <a:cubicBezTo>
                  <a:pt x="2671274" y="379362"/>
                  <a:pt x="2762250" y="470338"/>
                  <a:pt x="2762250" y="582562"/>
                </a:cubicBezTo>
                <a:cubicBezTo>
                  <a:pt x="2762250" y="694786"/>
                  <a:pt x="2671274" y="785762"/>
                  <a:pt x="2559050" y="785762"/>
                </a:cubicBezTo>
                <a:lnTo>
                  <a:pt x="946150" y="785762"/>
                </a:lnTo>
                <a:cubicBezTo>
                  <a:pt x="833926" y="785762"/>
                  <a:pt x="742950" y="694786"/>
                  <a:pt x="742950" y="582562"/>
                </a:cubicBezTo>
                <a:cubicBezTo>
                  <a:pt x="742950" y="526450"/>
                  <a:pt x="765694" y="475650"/>
                  <a:pt x="802466" y="438878"/>
                </a:cubicBezTo>
                <a:lnTo>
                  <a:pt x="850637" y="406400"/>
                </a:lnTo>
                <a:lnTo>
                  <a:pt x="203200" y="406400"/>
                </a:lnTo>
                <a:cubicBezTo>
                  <a:pt x="90976" y="406400"/>
                  <a:pt x="0" y="315424"/>
                  <a:pt x="0" y="203200"/>
                </a:cubicBezTo>
                <a:cubicBezTo>
                  <a:pt x="0" y="90976"/>
                  <a:pt x="90976" y="0"/>
                  <a:pt x="203200" y="0"/>
                </a:cubicBezTo>
                <a:close/>
              </a:path>
            </a:pathLst>
          </a:custGeom>
          <a:gradFill rotWithShape="1">
            <a:gsLst>
              <a:gs pos="0">
                <a:srgbClr val="F6C782"/>
              </a:gs>
              <a:gs pos="100000">
                <a:srgbClr val="7C4B3B"/>
              </a:gs>
            </a:gsLst>
            <a:lin ang="19800000"/>
          </a:gradFill>
          <a:ln w="25400">
            <a:noFill/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2539" name="任意多边形: 形状 14" title=""/>
          <p:cNvSpPr/>
          <p:nvPr/>
        </p:nvSpPr>
        <p:spPr>
          <a:xfrm>
            <a:off x="1071563" y="1698625"/>
            <a:ext cx="1479550" cy="463550"/>
          </a:xfrm>
          <a:custGeom>
            <a:cxnLst>
              <a:cxn ang="0">
                <a:pos x="108840" y="0"/>
              </a:cxn>
              <a:cxn ang="0">
                <a:pos x="972761" y="0"/>
              </a:cxn>
              <a:cxn ang="0">
                <a:pos x="1081602" y="119875"/>
              </a:cxn>
              <a:cxn ang="0">
                <a:pos x="1049723" y="204639"/>
              </a:cxn>
              <a:cxn ang="0">
                <a:pos x="1023921" y="223799"/>
              </a:cxn>
              <a:cxn ang="0">
                <a:pos x="1370709" y="223799"/>
              </a:cxn>
              <a:cxn ang="0">
                <a:pos x="1479550" y="343674"/>
              </a:cxn>
              <a:cxn ang="0">
                <a:pos x="1370709" y="463550"/>
              </a:cxn>
              <a:cxn ang="0">
                <a:pos x="506788" y="463550"/>
              </a:cxn>
              <a:cxn ang="0">
                <a:pos x="397947" y="343674"/>
              </a:cxn>
              <a:cxn ang="0">
                <a:pos x="429826" y="258910"/>
              </a:cxn>
              <a:cxn ang="0">
                <a:pos x="455628" y="239750"/>
              </a:cxn>
              <a:cxn ang="0">
                <a:pos x="108840" y="239750"/>
              </a:cxn>
              <a:cxn ang="0">
                <a:pos x="0" y="119875"/>
              </a:cxn>
              <a:cxn ang="0">
                <a:pos x="108840" y="0"/>
              </a:cxn>
            </a:cxnLst>
            <a:rect l="l" t="t" r="r" b="b"/>
            <a:pathLst>
              <a:path w="2762250" h="785762">
                <a:moveTo>
                  <a:pt x="203200" y="0"/>
                </a:moveTo>
                <a:lnTo>
                  <a:pt x="1816100" y="0"/>
                </a:lnTo>
                <a:cubicBezTo>
                  <a:pt x="1928324" y="0"/>
                  <a:pt x="2019300" y="90976"/>
                  <a:pt x="2019300" y="203200"/>
                </a:cubicBezTo>
                <a:cubicBezTo>
                  <a:pt x="2019300" y="259312"/>
                  <a:pt x="1996556" y="310112"/>
                  <a:pt x="1959784" y="346884"/>
                </a:cubicBezTo>
                <a:lnTo>
                  <a:pt x="1911613" y="379362"/>
                </a:lnTo>
                <a:lnTo>
                  <a:pt x="2559050" y="379362"/>
                </a:lnTo>
                <a:cubicBezTo>
                  <a:pt x="2671274" y="379362"/>
                  <a:pt x="2762250" y="470338"/>
                  <a:pt x="2762250" y="582562"/>
                </a:cubicBezTo>
                <a:cubicBezTo>
                  <a:pt x="2762250" y="694786"/>
                  <a:pt x="2671274" y="785762"/>
                  <a:pt x="2559050" y="785762"/>
                </a:cubicBezTo>
                <a:lnTo>
                  <a:pt x="946150" y="785762"/>
                </a:lnTo>
                <a:cubicBezTo>
                  <a:pt x="833926" y="785762"/>
                  <a:pt x="742950" y="694786"/>
                  <a:pt x="742950" y="582562"/>
                </a:cubicBezTo>
                <a:cubicBezTo>
                  <a:pt x="742950" y="526450"/>
                  <a:pt x="765694" y="475650"/>
                  <a:pt x="802466" y="438878"/>
                </a:cubicBezTo>
                <a:lnTo>
                  <a:pt x="850637" y="406400"/>
                </a:lnTo>
                <a:lnTo>
                  <a:pt x="203200" y="406400"/>
                </a:lnTo>
                <a:cubicBezTo>
                  <a:pt x="90976" y="406400"/>
                  <a:pt x="0" y="315424"/>
                  <a:pt x="0" y="203200"/>
                </a:cubicBezTo>
                <a:cubicBezTo>
                  <a:pt x="0" y="90976"/>
                  <a:pt x="90976" y="0"/>
                  <a:pt x="203200" y="0"/>
                </a:cubicBezTo>
                <a:close/>
              </a:path>
            </a:pathLst>
          </a:custGeom>
          <a:gradFill rotWithShape="1">
            <a:gsLst>
              <a:gs pos="0">
                <a:srgbClr val="F6C782"/>
              </a:gs>
              <a:gs pos="100000">
                <a:srgbClr val="7C4B3B"/>
              </a:gs>
            </a:gsLst>
            <a:lin ang="19800000"/>
          </a:gradFill>
          <a:ln w="25400">
            <a:noFill/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2540" name="任意多边形: 形状 15" title=""/>
          <p:cNvSpPr/>
          <p:nvPr/>
        </p:nvSpPr>
        <p:spPr>
          <a:xfrm rot="10800000">
            <a:off x="2595563" y="3495675"/>
            <a:ext cx="1009650" cy="414338"/>
          </a:xfrm>
          <a:custGeom>
            <a:cxnLst>
              <a:cxn ang="0">
                <a:pos x="480026" y="348435"/>
              </a:cxn>
              <a:cxn ang="0">
                <a:pos x="480026" y="348436"/>
              </a:cxn>
              <a:cxn ang="0">
                <a:pos x="480026" y="348436"/>
              </a:cxn>
              <a:cxn ang="0">
                <a:pos x="529501" y="282535"/>
              </a:cxn>
              <a:cxn ang="0">
                <a:pos x="960174" y="282535"/>
              </a:cxn>
              <a:cxn ang="0">
                <a:pos x="1009650" y="348436"/>
              </a:cxn>
              <a:cxn ang="0">
                <a:pos x="1009649" y="348436"/>
              </a:cxn>
              <a:cxn ang="0">
                <a:pos x="960174" y="414337"/>
              </a:cxn>
              <a:cxn ang="0">
                <a:pos x="529501" y="414336"/>
              </a:cxn>
              <a:cxn ang="0">
                <a:pos x="483914" y="374087"/>
              </a:cxn>
              <a:cxn ang="0">
                <a:pos x="480026" y="348436"/>
              </a:cxn>
              <a:cxn ang="0">
                <a:pos x="483914" y="322784"/>
              </a:cxn>
              <a:cxn ang="0">
                <a:pos x="529501" y="282535"/>
              </a:cxn>
              <a:cxn ang="0">
                <a:pos x="0" y="113834"/>
              </a:cxn>
              <a:cxn ang="0">
                <a:pos x="0" y="113834"/>
              </a:cxn>
              <a:cxn ang="0">
                <a:pos x="0" y="113835"/>
              </a:cxn>
              <a:cxn ang="0">
                <a:pos x="85461" y="0"/>
              </a:cxn>
              <a:cxn ang="0">
                <a:pos x="770401" y="0"/>
              </a:cxn>
              <a:cxn ang="0">
                <a:pos x="855863" y="113835"/>
              </a:cxn>
              <a:cxn ang="0">
                <a:pos x="855862" y="113835"/>
              </a:cxn>
              <a:cxn ang="0">
                <a:pos x="770400" y="227670"/>
              </a:cxn>
              <a:cxn ang="0">
                <a:pos x="85461" y="227670"/>
              </a:cxn>
              <a:cxn ang="0">
                <a:pos x="6715" y="158144"/>
              </a:cxn>
              <a:cxn ang="0">
                <a:pos x="0" y="113834"/>
              </a:cxn>
              <a:cxn ang="0">
                <a:pos x="6715" y="69525"/>
              </a:cxn>
              <a:cxn ang="0">
                <a:pos x="85461" y="0"/>
              </a:cxn>
            </a:cxnLst>
            <a:rect l="l" t="t" r="r" b="b"/>
            <a:pathLst>
              <a:path w="1824525" h="562119">
                <a:moveTo>
                  <a:pt x="867450" y="472712"/>
                </a:moveTo>
                <a:lnTo>
                  <a:pt x="867450" y="472713"/>
                </a:lnTo>
                <a:lnTo>
                  <a:pt x="867450" y="472713"/>
                </a:lnTo>
                <a:close/>
                <a:moveTo>
                  <a:pt x="956856" y="383307"/>
                </a:moveTo>
                <a:lnTo>
                  <a:pt x="1735120" y="383307"/>
                </a:lnTo>
                <a:cubicBezTo>
                  <a:pt x="1784498" y="383307"/>
                  <a:pt x="1824526" y="423335"/>
                  <a:pt x="1824526" y="472713"/>
                </a:cubicBezTo>
                <a:lnTo>
                  <a:pt x="1824525" y="472713"/>
                </a:lnTo>
                <a:cubicBezTo>
                  <a:pt x="1824525" y="522091"/>
                  <a:pt x="1784497" y="562119"/>
                  <a:pt x="1735119" y="562119"/>
                </a:cubicBezTo>
                <a:lnTo>
                  <a:pt x="956856" y="562118"/>
                </a:lnTo>
                <a:cubicBezTo>
                  <a:pt x="919823" y="562118"/>
                  <a:pt x="888049" y="539602"/>
                  <a:pt x="874476" y="507513"/>
                </a:cubicBezTo>
                <a:lnTo>
                  <a:pt x="867450" y="472713"/>
                </a:lnTo>
                <a:lnTo>
                  <a:pt x="874476" y="437912"/>
                </a:lnTo>
                <a:cubicBezTo>
                  <a:pt x="888049" y="405823"/>
                  <a:pt x="919823" y="383307"/>
                  <a:pt x="956856" y="383307"/>
                </a:cubicBezTo>
                <a:close/>
                <a:moveTo>
                  <a:pt x="0" y="154436"/>
                </a:moveTo>
                <a:lnTo>
                  <a:pt x="0" y="154436"/>
                </a:lnTo>
                <a:lnTo>
                  <a:pt x="0" y="154437"/>
                </a:lnTo>
                <a:close/>
                <a:moveTo>
                  <a:pt x="154437" y="0"/>
                </a:moveTo>
                <a:lnTo>
                  <a:pt x="1392183" y="0"/>
                </a:lnTo>
                <a:cubicBezTo>
                  <a:pt x="1477476" y="0"/>
                  <a:pt x="1546620" y="69144"/>
                  <a:pt x="1546620" y="154437"/>
                </a:cubicBezTo>
                <a:lnTo>
                  <a:pt x="1546619" y="154437"/>
                </a:lnTo>
                <a:cubicBezTo>
                  <a:pt x="1546619" y="239730"/>
                  <a:pt x="1477475" y="308874"/>
                  <a:pt x="1392182" y="308874"/>
                </a:cubicBezTo>
                <a:lnTo>
                  <a:pt x="154437" y="308873"/>
                </a:lnTo>
                <a:cubicBezTo>
                  <a:pt x="90467" y="308873"/>
                  <a:pt x="35581" y="269979"/>
                  <a:pt x="12136" y="214550"/>
                </a:cubicBezTo>
                <a:lnTo>
                  <a:pt x="0" y="154436"/>
                </a:lnTo>
                <a:lnTo>
                  <a:pt x="12136" y="94323"/>
                </a:lnTo>
                <a:cubicBezTo>
                  <a:pt x="35581" y="38893"/>
                  <a:pt x="90467" y="0"/>
                  <a:pt x="154437" y="0"/>
                </a:cubicBezTo>
                <a:close/>
              </a:path>
            </a:pathLst>
          </a:custGeom>
          <a:gradFill rotWithShape="1">
            <a:gsLst>
              <a:gs pos="0">
                <a:srgbClr val="7C4B3B"/>
              </a:gs>
              <a:gs pos="100000">
                <a:srgbClr val="F6C782"/>
              </a:gs>
            </a:gsLst>
            <a:lin ang="19800000"/>
          </a:gradFill>
          <a:ln w="25400">
            <a:noFill/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2541" name="任意多边形: 形状 16" title=""/>
          <p:cNvSpPr/>
          <p:nvPr/>
        </p:nvSpPr>
        <p:spPr>
          <a:xfrm>
            <a:off x="6940550" y="2782888"/>
            <a:ext cx="898525" cy="234950"/>
          </a:xfrm>
          <a:custGeom>
            <a:cxnLst>
              <a:cxn ang="0">
                <a:pos x="66098" y="0"/>
              </a:cxn>
              <a:cxn ang="0">
                <a:pos x="590754" y="0"/>
              </a:cxn>
              <a:cxn ang="0">
                <a:pos x="656852" y="60758"/>
              </a:cxn>
              <a:cxn ang="0">
                <a:pos x="637492" y="103721"/>
              </a:cxn>
              <a:cxn ang="0">
                <a:pos x="621823" y="113432"/>
              </a:cxn>
              <a:cxn ang="0">
                <a:pos x="832426" y="113432"/>
              </a:cxn>
              <a:cxn ang="0">
                <a:pos x="898525" y="174191"/>
              </a:cxn>
              <a:cxn ang="0">
                <a:pos x="832426" y="234950"/>
              </a:cxn>
              <a:cxn ang="0">
                <a:pos x="307770" y="234950"/>
              </a:cxn>
              <a:cxn ang="0">
                <a:pos x="241672" y="174191"/>
              </a:cxn>
              <a:cxn ang="0">
                <a:pos x="261032" y="131228"/>
              </a:cxn>
              <a:cxn ang="0">
                <a:pos x="276701" y="121517"/>
              </a:cxn>
              <a:cxn ang="0">
                <a:pos x="66098" y="121517"/>
              </a:cxn>
              <a:cxn ang="0">
                <a:pos x="0" y="60758"/>
              </a:cxn>
              <a:cxn ang="0">
                <a:pos x="66098" y="0"/>
              </a:cxn>
            </a:cxnLst>
            <a:rect l="l" t="t" r="r" b="b"/>
            <a:pathLst>
              <a:path w="2762250" h="785762">
                <a:moveTo>
                  <a:pt x="203200" y="0"/>
                </a:moveTo>
                <a:lnTo>
                  <a:pt x="1816100" y="0"/>
                </a:lnTo>
                <a:cubicBezTo>
                  <a:pt x="1928324" y="0"/>
                  <a:pt x="2019300" y="90976"/>
                  <a:pt x="2019300" y="203200"/>
                </a:cubicBezTo>
                <a:cubicBezTo>
                  <a:pt x="2019300" y="259312"/>
                  <a:pt x="1996556" y="310112"/>
                  <a:pt x="1959784" y="346884"/>
                </a:cubicBezTo>
                <a:lnTo>
                  <a:pt x="1911613" y="379362"/>
                </a:lnTo>
                <a:lnTo>
                  <a:pt x="2559050" y="379362"/>
                </a:lnTo>
                <a:cubicBezTo>
                  <a:pt x="2671274" y="379362"/>
                  <a:pt x="2762250" y="470338"/>
                  <a:pt x="2762250" y="582562"/>
                </a:cubicBezTo>
                <a:cubicBezTo>
                  <a:pt x="2762250" y="694786"/>
                  <a:pt x="2671274" y="785762"/>
                  <a:pt x="2559050" y="785762"/>
                </a:cubicBezTo>
                <a:lnTo>
                  <a:pt x="946150" y="785762"/>
                </a:lnTo>
                <a:cubicBezTo>
                  <a:pt x="833926" y="785762"/>
                  <a:pt x="742950" y="694786"/>
                  <a:pt x="742950" y="582562"/>
                </a:cubicBezTo>
                <a:cubicBezTo>
                  <a:pt x="742950" y="526450"/>
                  <a:pt x="765694" y="475650"/>
                  <a:pt x="802466" y="438878"/>
                </a:cubicBezTo>
                <a:lnTo>
                  <a:pt x="850637" y="406400"/>
                </a:lnTo>
                <a:lnTo>
                  <a:pt x="203200" y="406400"/>
                </a:lnTo>
                <a:cubicBezTo>
                  <a:pt x="90976" y="406400"/>
                  <a:pt x="0" y="315424"/>
                  <a:pt x="0" y="203200"/>
                </a:cubicBezTo>
                <a:cubicBezTo>
                  <a:pt x="0" y="90976"/>
                  <a:pt x="90976" y="0"/>
                  <a:pt x="203200" y="0"/>
                </a:cubicBezTo>
                <a:close/>
              </a:path>
            </a:pathLst>
          </a:custGeom>
          <a:gradFill rotWithShape="1">
            <a:gsLst>
              <a:gs pos="0">
                <a:srgbClr val="F6C782"/>
              </a:gs>
              <a:gs pos="100000">
                <a:srgbClr val="7C4B3B"/>
              </a:gs>
            </a:gsLst>
            <a:lin ang="19800000"/>
          </a:gradFill>
          <a:ln w="25400">
            <a:noFill/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2542" name="矩形: 圆角 17" title=""/>
          <p:cNvSpPr/>
          <p:nvPr/>
        </p:nvSpPr>
        <p:spPr>
          <a:xfrm rot="10800000">
            <a:off x="447675" y="2552700"/>
            <a:ext cx="865188" cy="1809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7C4B3B"/>
              </a:gs>
              <a:gs pos="100000">
                <a:srgbClr val="F6C782"/>
              </a:gs>
            </a:gsLst>
            <a:lin ang="19800000"/>
          </a:gradFill>
          <a:ln w="254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2543" name="椭圆 22"/>
          <p:cNvSpPr/>
          <p:nvPr/>
        </p:nvSpPr>
        <p:spPr>
          <a:xfrm>
            <a:off x="2614613" y="2552700"/>
            <a:ext cx="39688" cy="5238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2544" name="椭圆 23"/>
          <p:cNvSpPr/>
          <p:nvPr/>
        </p:nvSpPr>
        <p:spPr>
          <a:xfrm>
            <a:off x="893763" y="936625"/>
            <a:ext cx="71438" cy="93663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2545" name="椭圆 24"/>
          <p:cNvSpPr/>
          <p:nvPr/>
        </p:nvSpPr>
        <p:spPr>
          <a:xfrm>
            <a:off x="1028700" y="1077913"/>
            <a:ext cx="39688" cy="5397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2546" name="椭圆 25"/>
          <p:cNvSpPr/>
          <p:nvPr/>
        </p:nvSpPr>
        <p:spPr>
          <a:xfrm>
            <a:off x="8181975" y="3063875"/>
            <a:ext cx="57150" cy="74613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2547" name="椭圆 26"/>
          <p:cNvSpPr/>
          <p:nvPr/>
        </p:nvSpPr>
        <p:spPr>
          <a:xfrm>
            <a:off x="2181225" y="1481138"/>
            <a:ext cx="34925" cy="44450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2548" name="椭圆 28"/>
          <p:cNvSpPr/>
          <p:nvPr/>
        </p:nvSpPr>
        <p:spPr>
          <a:xfrm>
            <a:off x="6819900" y="523875"/>
            <a:ext cx="39688" cy="5238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2549" name="椭圆 29"/>
          <p:cNvSpPr/>
          <p:nvPr/>
        </p:nvSpPr>
        <p:spPr>
          <a:xfrm>
            <a:off x="6964363" y="571500"/>
            <a:ext cx="87313" cy="114300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2550" name="椭圆 30"/>
          <p:cNvSpPr/>
          <p:nvPr/>
        </p:nvSpPr>
        <p:spPr>
          <a:xfrm>
            <a:off x="7481888" y="4148138"/>
            <a:ext cx="39688" cy="5397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2551" name="椭圆 31"/>
          <p:cNvSpPr/>
          <p:nvPr/>
        </p:nvSpPr>
        <p:spPr>
          <a:xfrm>
            <a:off x="8299450" y="3941763"/>
            <a:ext cx="39688" cy="5397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sp>
        <p:nvSpPr>
          <p:cNvPr id="22552" name="椭圆 32"/>
          <p:cNvSpPr/>
          <p:nvPr/>
        </p:nvSpPr>
        <p:spPr>
          <a:xfrm>
            <a:off x="7121525" y="2208213"/>
            <a:ext cx="34925" cy="4603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latin typeface="Franklin Gothic Book" pitchFamily="34" charset="0"/>
              <a:ea typeface="华文楷体" pitchFamily="2" charset="-122"/>
            </a:endParaRPr>
          </a:p>
        </p:txBody>
      </p:sp>
      <p:pic>
        <p:nvPicPr>
          <p:cNvPr id="22553" name="图片 28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19488" y="1336675"/>
            <a:ext cx="295275" cy="110331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2554" name="图片 29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55725" y="4918075"/>
            <a:ext cx="450850" cy="6238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2555" name="图片 30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80325" y="3587750"/>
            <a:ext cx="669925" cy="9271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2556" name="图片 31" title="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27863" y="5995988"/>
            <a:ext cx="315912" cy="4381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2557" name="图片 32" title="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84950" y="5402263"/>
            <a:ext cx="255588" cy="3540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2558" name="图片 33" title="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77988" y="5372100"/>
            <a:ext cx="258762" cy="3603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2559" name="图片 34" title="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976688" y="1077913"/>
            <a:ext cx="1190625" cy="316388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2560" name="组合 29" title=""/>
          <p:cNvPicPr>
            <a:picLocks noGrp="1"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806575" y="77788"/>
            <a:ext cx="5530850" cy="50514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7" name="内容占位符 36"/>
          <p:cNvSpPr>
            <a:spLocks noGrp="1"/>
          </p:cNvSpPr>
          <p:nvPr>
            <p:ph sz="quarter" idx="13"/>
          </p:nvPr>
        </p:nvSpPr>
        <p:spPr>
          <a:xfrm>
            <a:off x="3028950" y="5812547"/>
            <a:ext cx="3086100" cy="46384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22563" name="日期占位符 2"/>
          <p:cNvSpPr>
            <a:spLocks noGrp="1"/>
          </p:cNvSpPr>
          <p:nvPr>
            <p:ph type="dt" sz="half" idx="14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2564" name="页脚占位符 3"/>
          <p:cNvSpPr>
            <a:spLocks noGrp="1"/>
          </p:cNvSpPr>
          <p:nvPr>
            <p:ph type="ftr" sz="quarter" idx="15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2565" name="灯片编号占位符 4"/>
          <p:cNvSpPr>
            <a:spLocks noGrp="1"/>
          </p:cNvSpPr>
          <p:nvPr>
            <p:ph type="sldNum" sz="quarter" idx="16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2E2C7A2-43E4-42B1-B6A0-B0BF27D0723F}" type="slidenum">
              <a:rPr lang="zh-CN" altLang="en-US" sz="1200">
                <a:solidFill>
                  <a:srgbClr val="D38E27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内容">
    <p:bg>
      <p:bgPr>
        <a:blipFill rotWithShape="0">
          <a:blip r:embed="rId6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pic>
        <p:nvPicPr>
          <p:cNvPr id="23557" name="图片 5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263" y="4106863"/>
            <a:ext cx="450850" cy="6254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3558" name="图片 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5350" y="2173288"/>
            <a:ext cx="669925" cy="9271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3559" name="图片 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4725" y="5513388"/>
            <a:ext cx="315913" cy="4381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3560" name="图片 9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4725" y="3100388"/>
            <a:ext cx="255588" cy="3540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3561" name="图片 10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325" y="4551363"/>
            <a:ext cx="260350" cy="3603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28650" y="551544"/>
            <a:ext cx="7886700" cy="5558971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23564" name="日期占位符 2"/>
          <p:cNvSpPr>
            <a:spLocks noGrp="1"/>
          </p:cNvSpPr>
          <p:nvPr>
            <p:ph type="dt" sz="half" idx="14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3565" name="页脚占位符 3"/>
          <p:cNvSpPr>
            <a:spLocks noGrp="1"/>
          </p:cNvSpPr>
          <p:nvPr>
            <p:ph type="ftr" sz="quarter" idx="15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3566" name="灯片编号占位符 4"/>
          <p:cNvSpPr>
            <a:spLocks noGrp="1"/>
          </p:cNvSpPr>
          <p:nvPr>
            <p:ph type="sldNum" sz="quarter" idx="16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43045CE-3E4A-4B02-AABD-F35AAFB8389B}" type="slidenum">
              <a:rPr lang="zh-CN" altLang="en-US" sz="1200">
                <a:solidFill>
                  <a:srgbClr val="D38E27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标题幻灯片">
    <p:bg>
      <p:bgPr>
        <a:gradFill rotWithShape="0">
          <a:gsLst>
            <a:gs pos="0">
              <a:srgbClr val="06475E"/>
            </a:gs>
            <a:gs pos="50000">
              <a:srgbClr val="096B8D"/>
            </a:gs>
            <a:gs pos="99153">
              <a:srgbClr val="0C8EBC"/>
            </a:gs>
            <a:gs pos="100000">
              <a:srgbClr val="0C8EBC"/>
            </a:gs>
          </a:gsLst>
          <a:lin ang="5400000" scaled="1"/>
        </a:gradFill>
      </p:bgPr>
    </p:bg>
    <p:spTree>
      <p:nvGrpSpPr>
        <p:cNvPr id="1" name="" title=""/>
        <p:cNvGrpSpPr/>
        <p:nvPr/>
      </p:nvGrpSpPr>
      <p:grpSpPr/>
      <p:pic>
        <p:nvPicPr>
          <p:cNvPr id="3075" name="图片 9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05188"/>
            <a:ext cx="9144000" cy="3302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076" name="图片 8" title="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36600" y="4191000"/>
            <a:ext cx="10617200" cy="34036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077" name="图片 1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380000">
            <a:off x="5319713" y="3395663"/>
            <a:ext cx="314325" cy="4397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078" name="图片 1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7400000">
            <a:off x="5862638" y="2306638"/>
            <a:ext cx="352425" cy="2508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079" name="图片 13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820000">
            <a:off x="5554663" y="2478088"/>
            <a:ext cx="671512" cy="11557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080" name="任意多边形: 形状 14" title=""/>
          <p:cNvSpPr/>
          <p:nvPr/>
        </p:nvSpPr>
        <p:spPr>
          <a:xfrm>
            <a:off x="7170738" y="949325"/>
            <a:ext cx="1809750" cy="601663"/>
          </a:xfrm>
          <a:custGeom>
            <a:cxnLst>
              <a:cxn ang="0">
                <a:pos x="133131" y="0"/>
              </a:cxn>
              <a:cxn ang="0">
                <a:pos x="1189858" y="0"/>
              </a:cxn>
              <a:cxn ang="0">
                <a:pos x="1322989" y="155591"/>
              </a:cxn>
              <a:cxn ang="0">
                <a:pos x="1283996" y="265611"/>
              </a:cxn>
              <a:cxn ang="0">
                <a:pos x="1252436" y="290479"/>
              </a:cxn>
              <a:cxn ang="0">
                <a:pos x="1676618" y="290479"/>
              </a:cxn>
              <a:cxn ang="0">
                <a:pos x="1809750" y="446071"/>
              </a:cxn>
              <a:cxn ang="0">
                <a:pos x="1676618" y="601662"/>
              </a:cxn>
              <a:cxn ang="0">
                <a:pos x="619891" y="601662"/>
              </a:cxn>
              <a:cxn ang="0">
                <a:pos x="486760" y="446071"/>
              </a:cxn>
              <a:cxn ang="0">
                <a:pos x="525753" y="336051"/>
              </a:cxn>
              <a:cxn ang="0">
                <a:pos x="557313" y="311182"/>
              </a:cxn>
              <a:cxn ang="0">
                <a:pos x="133131" y="311182"/>
              </a:cxn>
              <a:cxn ang="0">
                <a:pos x="0" y="155591"/>
              </a:cxn>
              <a:cxn ang="0">
                <a:pos x="133131" y="0"/>
              </a:cxn>
            </a:cxnLst>
            <a:rect l="l" t="t" r="r" b="b"/>
            <a:pathLst>
              <a:path w="2762250" h="785762">
                <a:moveTo>
                  <a:pt x="203200" y="0"/>
                </a:moveTo>
                <a:lnTo>
                  <a:pt x="1816100" y="0"/>
                </a:lnTo>
                <a:cubicBezTo>
                  <a:pt x="1928324" y="0"/>
                  <a:pt x="2019300" y="90976"/>
                  <a:pt x="2019300" y="203200"/>
                </a:cubicBezTo>
                <a:cubicBezTo>
                  <a:pt x="2019300" y="259312"/>
                  <a:pt x="1996556" y="310112"/>
                  <a:pt x="1959784" y="346884"/>
                </a:cubicBezTo>
                <a:lnTo>
                  <a:pt x="1911613" y="379362"/>
                </a:lnTo>
                <a:lnTo>
                  <a:pt x="2559050" y="379362"/>
                </a:lnTo>
                <a:cubicBezTo>
                  <a:pt x="2671274" y="379362"/>
                  <a:pt x="2762250" y="470338"/>
                  <a:pt x="2762250" y="582562"/>
                </a:cubicBezTo>
                <a:cubicBezTo>
                  <a:pt x="2762250" y="694786"/>
                  <a:pt x="2671274" y="785762"/>
                  <a:pt x="2559050" y="785762"/>
                </a:cubicBezTo>
                <a:lnTo>
                  <a:pt x="946150" y="785762"/>
                </a:lnTo>
                <a:cubicBezTo>
                  <a:pt x="833926" y="785762"/>
                  <a:pt x="742950" y="694786"/>
                  <a:pt x="742950" y="582562"/>
                </a:cubicBezTo>
                <a:cubicBezTo>
                  <a:pt x="742950" y="526450"/>
                  <a:pt x="765694" y="475650"/>
                  <a:pt x="802466" y="438878"/>
                </a:cubicBezTo>
                <a:lnTo>
                  <a:pt x="850637" y="406400"/>
                </a:lnTo>
                <a:lnTo>
                  <a:pt x="203200" y="406400"/>
                </a:lnTo>
                <a:cubicBezTo>
                  <a:pt x="90976" y="406400"/>
                  <a:pt x="0" y="315424"/>
                  <a:pt x="0" y="203200"/>
                </a:cubicBezTo>
                <a:cubicBezTo>
                  <a:pt x="0" y="90976"/>
                  <a:pt x="90976" y="0"/>
                  <a:pt x="203200" y="0"/>
                </a:cubicBezTo>
                <a:close/>
              </a:path>
            </a:pathLst>
          </a:custGeom>
          <a:gradFill rotWithShape="1">
            <a:gsLst>
              <a:gs pos="0">
                <a:srgbClr val="BCCCEA"/>
              </a:gs>
              <a:gs pos="100000">
                <a:srgbClr val="014362"/>
              </a:gs>
            </a:gsLst>
            <a:lin ang="19800000"/>
          </a:gradFill>
          <a:ln w="127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3081" name="任意多边形: 形状 15" title=""/>
          <p:cNvSpPr/>
          <p:nvPr/>
        </p:nvSpPr>
        <p:spPr>
          <a:xfrm>
            <a:off x="1071563" y="1698625"/>
            <a:ext cx="1479550" cy="463550"/>
          </a:xfrm>
          <a:custGeom>
            <a:cxnLst>
              <a:cxn ang="0">
                <a:pos x="108840" y="0"/>
              </a:cxn>
              <a:cxn ang="0">
                <a:pos x="972761" y="0"/>
              </a:cxn>
              <a:cxn ang="0">
                <a:pos x="1081602" y="119875"/>
              </a:cxn>
              <a:cxn ang="0">
                <a:pos x="1049723" y="204639"/>
              </a:cxn>
              <a:cxn ang="0">
                <a:pos x="1023921" y="223799"/>
              </a:cxn>
              <a:cxn ang="0">
                <a:pos x="1370709" y="223799"/>
              </a:cxn>
              <a:cxn ang="0">
                <a:pos x="1479550" y="343674"/>
              </a:cxn>
              <a:cxn ang="0">
                <a:pos x="1370709" y="463550"/>
              </a:cxn>
              <a:cxn ang="0">
                <a:pos x="506788" y="463550"/>
              </a:cxn>
              <a:cxn ang="0">
                <a:pos x="397947" y="343674"/>
              </a:cxn>
              <a:cxn ang="0">
                <a:pos x="429826" y="258910"/>
              </a:cxn>
              <a:cxn ang="0">
                <a:pos x="455628" y="239750"/>
              </a:cxn>
              <a:cxn ang="0">
                <a:pos x="108840" y="239750"/>
              </a:cxn>
              <a:cxn ang="0">
                <a:pos x="0" y="119875"/>
              </a:cxn>
              <a:cxn ang="0">
                <a:pos x="108840" y="0"/>
              </a:cxn>
            </a:cxnLst>
            <a:rect l="l" t="t" r="r" b="b"/>
            <a:pathLst>
              <a:path w="2762250" h="785762">
                <a:moveTo>
                  <a:pt x="203200" y="0"/>
                </a:moveTo>
                <a:lnTo>
                  <a:pt x="1816100" y="0"/>
                </a:lnTo>
                <a:cubicBezTo>
                  <a:pt x="1928324" y="0"/>
                  <a:pt x="2019300" y="90976"/>
                  <a:pt x="2019300" y="203200"/>
                </a:cubicBezTo>
                <a:cubicBezTo>
                  <a:pt x="2019300" y="259312"/>
                  <a:pt x="1996556" y="310112"/>
                  <a:pt x="1959784" y="346884"/>
                </a:cubicBezTo>
                <a:lnTo>
                  <a:pt x="1911613" y="379362"/>
                </a:lnTo>
                <a:lnTo>
                  <a:pt x="2559050" y="379362"/>
                </a:lnTo>
                <a:cubicBezTo>
                  <a:pt x="2671274" y="379362"/>
                  <a:pt x="2762250" y="470338"/>
                  <a:pt x="2762250" y="582562"/>
                </a:cubicBezTo>
                <a:cubicBezTo>
                  <a:pt x="2762250" y="694786"/>
                  <a:pt x="2671274" y="785762"/>
                  <a:pt x="2559050" y="785762"/>
                </a:cubicBezTo>
                <a:lnTo>
                  <a:pt x="946150" y="785762"/>
                </a:lnTo>
                <a:cubicBezTo>
                  <a:pt x="833926" y="785762"/>
                  <a:pt x="742950" y="694786"/>
                  <a:pt x="742950" y="582562"/>
                </a:cubicBezTo>
                <a:cubicBezTo>
                  <a:pt x="742950" y="526450"/>
                  <a:pt x="765694" y="475650"/>
                  <a:pt x="802466" y="438878"/>
                </a:cubicBezTo>
                <a:lnTo>
                  <a:pt x="850637" y="406400"/>
                </a:lnTo>
                <a:lnTo>
                  <a:pt x="203200" y="406400"/>
                </a:lnTo>
                <a:cubicBezTo>
                  <a:pt x="90976" y="406400"/>
                  <a:pt x="0" y="315424"/>
                  <a:pt x="0" y="203200"/>
                </a:cubicBezTo>
                <a:cubicBezTo>
                  <a:pt x="0" y="90976"/>
                  <a:pt x="90976" y="0"/>
                  <a:pt x="203200" y="0"/>
                </a:cubicBezTo>
                <a:close/>
              </a:path>
            </a:pathLst>
          </a:custGeom>
          <a:gradFill rotWithShape="1">
            <a:gsLst>
              <a:gs pos="0">
                <a:srgbClr val="BCCCEA"/>
              </a:gs>
              <a:gs pos="100000">
                <a:srgbClr val="014362"/>
              </a:gs>
            </a:gsLst>
            <a:lin ang="19800000"/>
          </a:gradFill>
          <a:ln w="127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3082" name="任意多边形: 形状 16" title=""/>
          <p:cNvSpPr/>
          <p:nvPr/>
        </p:nvSpPr>
        <p:spPr>
          <a:xfrm rot="10800000">
            <a:off x="2595563" y="3495675"/>
            <a:ext cx="1009650" cy="414338"/>
          </a:xfrm>
          <a:custGeom>
            <a:cxnLst>
              <a:cxn ang="0">
                <a:pos x="480026" y="348435"/>
              </a:cxn>
              <a:cxn ang="0">
                <a:pos x="480026" y="348436"/>
              </a:cxn>
              <a:cxn ang="0">
                <a:pos x="480026" y="348436"/>
              </a:cxn>
              <a:cxn ang="0">
                <a:pos x="529501" y="282535"/>
              </a:cxn>
              <a:cxn ang="0">
                <a:pos x="960174" y="282535"/>
              </a:cxn>
              <a:cxn ang="0">
                <a:pos x="1009650" y="348436"/>
              </a:cxn>
              <a:cxn ang="0">
                <a:pos x="1009649" y="348436"/>
              </a:cxn>
              <a:cxn ang="0">
                <a:pos x="960174" y="414337"/>
              </a:cxn>
              <a:cxn ang="0">
                <a:pos x="529501" y="414336"/>
              </a:cxn>
              <a:cxn ang="0">
                <a:pos x="483914" y="374087"/>
              </a:cxn>
              <a:cxn ang="0">
                <a:pos x="480026" y="348436"/>
              </a:cxn>
              <a:cxn ang="0">
                <a:pos x="483914" y="322784"/>
              </a:cxn>
              <a:cxn ang="0">
                <a:pos x="529501" y="282535"/>
              </a:cxn>
              <a:cxn ang="0">
                <a:pos x="0" y="113834"/>
              </a:cxn>
              <a:cxn ang="0">
                <a:pos x="0" y="113834"/>
              </a:cxn>
              <a:cxn ang="0">
                <a:pos x="0" y="113835"/>
              </a:cxn>
              <a:cxn ang="0">
                <a:pos x="85461" y="0"/>
              </a:cxn>
              <a:cxn ang="0">
                <a:pos x="770401" y="0"/>
              </a:cxn>
              <a:cxn ang="0">
                <a:pos x="855863" y="113835"/>
              </a:cxn>
              <a:cxn ang="0">
                <a:pos x="855862" y="113835"/>
              </a:cxn>
              <a:cxn ang="0">
                <a:pos x="770400" y="227670"/>
              </a:cxn>
              <a:cxn ang="0">
                <a:pos x="85461" y="227670"/>
              </a:cxn>
              <a:cxn ang="0">
                <a:pos x="6715" y="158144"/>
              </a:cxn>
              <a:cxn ang="0">
                <a:pos x="0" y="113834"/>
              </a:cxn>
              <a:cxn ang="0">
                <a:pos x="6715" y="69525"/>
              </a:cxn>
              <a:cxn ang="0">
                <a:pos x="85461" y="0"/>
              </a:cxn>
            </a:cxnLst>
            <a:rect l="l" t="t" r="r" b="b"/>
            <a:pathLst>
              <a:path w="1824525" h="562119">
                <a:moveTo>
                  <a:pt x="867450" y="472712"/>
                </a:moveTo>
                <a:lnTo>
                  <a:pt x="867450" y="472713"/>
                </a:lnTo>
                <a:lnTo>
                  <a:pt x="867450" y="472713"/>
                </a:lnTo>
                <a:close/>
                <a:moveTo>
                  <a:pt x="956856" y="383307"/>
                </a:moveTo>
                <a:lnTo>
                  <a:pt x="1735120" y="383307"/>
                </a:lnTo>
                <a:cubicBezTo>
                  <a:pt x="1784498" y="383307"/>
                  <a:pt x="1824526" y="423335"/>
                  <a:pt x="1824526" y="472713"/>
                </a:cubicBezTo>
                <a:lnTo>
                  <a:pt x="1824525" y="472713"/>
                </a:lnTo>
                <a:cubicBezTo>
                  <a:pt x="1824525" y="522091"/>
                  <a:pt x="1784497" y="562119"/>
                  <a:pt x="1735119" y="562119"/>
                </a:cubicBezTo>
                <a:lnTo>
                  <a:pt x="956856" y="562118"/>
                </a:lnTo>
                <a:cubicBezTo>
                  <a:pt x="919823" y="562118"/>
                  <a:pt x="888049" y="539602"/>
                  <a:pt x="874476" y="507513"/>
                </a:cubicBezTo>
                <a:lnTo>
                  <a:pt x="867450" y="472713"/>
                </a:lnTo>
                <a:lnTo>
                  <a:pt x="874476" y="437912"/>
                </a:lnTo>
                <a:cubicBezTo>
                  <a:pt x="888049" y="405823"/>
                  <a:pt x="919823" y="383307"/>
                  <a:pt x="956856" y="383307"/>
                </a:cubicBezTo>
                <a:close/>
                <a:moveTo>
                  <a:pt x="0" y="154436"/>
                </a:moveTo>
                <a:lnTo>
                  <a:pt x="0" y="154436"/>
                </a:lnTo>
                <a:lnTo>
                  <a:pt x="0" y="154437"/>
                </a:lnTo>
                <a:close/>
                <a:moveTo>
                  <a:pt x="154437" y="0"/>
                </a:moveTo>
                <a:lnTo>
                  <a:pt x="1392183" y="0"/>
                </a:lnTo>
                <a:cubicBezTo>
                  <a:pt x="1477476" y="0"/>
                  <a:pt x="1546620" y="69144"/>
                  <a:pt x="1546620" y="154437"/>
                </a:cubicBezTo>
                <a:lnTo>
                  <a:pt x="1546619" y="154437"/>
                </a:lnTo>
                <a:cubicBezTo>
                  <a:pt x="1546619" y="239730"/>
                  <a:pt x="1477475" y="308874"/>
                  <a:pt x="1392182" y="308874"/>
                </a:cubicBezTo>
                <a:lnTo>
                  <a:pt x="154437" y="308873"/>
                </a:lnTo>
                <a:cubicBezTo>
                  <a:pt x="90467" y="308873"/>
                  <a:pt x="35581" y="269979"/>
                  <a:pt x="12136" y="214550"/>
                </a:cubicBezTo>
                <a:lnTo>
                  <a:pt x="0" y="154436"/>
                </a:lnTo>
                <a:lnTo>
                  <a:pt x="12136" y="94323"/>
                </a:lnTo>
                <a:cubicBezTo>
                  <a:pt x="35581" y="38893"/>
                  <a:pt x="90467" y="0"/>
                  <a:pt x="154437" y="0"/>
                </a:cubicBezTo>
                <a:close/>
              </a:path>
            </a:pathLst>
          </a:custGeom>
          <a:gradFill rotWithShape="1">
            <a:gsLst>
              <a:gs pos="0">
                <a:srgbClr val="014362"/>
              </a:gs>
              <a:gs pos="100000">
                <a:srgbClr val="BCCCEA"/>
              </a:gs>
            </a:gsLst>
            <a:lin ang="19800000"/>
          </a:gradFill>
          <a:ln w="127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3083" name="任意多边形: 形状 17" title=""/>
          <p:cNvSpPr/>
          <p:nvPr/>
        </p:nvSpPr>
        <p:spPr>
          <a:xfrm>
            <a:off x="6940550" y="2782888"/>
            <a:ext cx="898525" cy="234950"/>
          </a:xfrm>
          <a:custGeom>
            <a:cxnLst>
              <a:cxn ang="0">
                <a:pos x="66098" y="0"/>
              </a:cxn>
              <a:cxn ang="0">
                <a:pos x="590754" y="0"/>
              </a:cxn>
              <a:cxn ang="0">
                <a:pos x="656852" y="60758"/>
              </a:cxn>
              <a:cxn ang="0">
                <a:pos x="637492" y="103721"/>
              </a:cxn>
              <a:cxn ang="0">
                <a:pos x="621823" y="113432"/>
              </a:cxn>
              <a:cxn ang="0">
                <a:pos x="832426" y="113432"/>
              </a:cxn>
              <a:cxn ang="0">
                <a:pos x="898525" y="174191"/>
              </a:cxn>
              <a:cxn ang="0">
                <a:pos x="832426" y="234950"/>
              </a:cxn>
              <a:cxn ang="0">
                <a:pos x="307770" y="234950"/>
              </a:cxn>
              <a:cxn ang="0">
                <a:pos x="241672" y="174191"/>
              </a:cxn>
              <a:cxn ang="0">
                <a:pos x="261032" y="131228"/>
              </a:cxn>
              <a:cxn ang="0">
                <a:pos x="276701" y="121517"/>
              </a:cxn>
              <a:cxn ang="0">
                <a:pos x="66098" y="121517"/>
              </a:cxn>
              <a:cxn ang="0">
                <a:pos x="0" y="60758"/>
              </a:cxn>
              <a:cxn ang="0">
                <a:pos x="66098" y="0"/>
              </a:cxn>
            </a:cxnLst>
            <a:rect l="l" t="t" r="r" b="b"/>
            <a:pathLst>
              <a:path w="2762250" h="785762">
                <a:moveTo>
                  <a:pt x="203200" y="0"/>
                </a:moveTo>
                <a:lnTo>
                  <a:pt x="1816100" y="0"/>
                </a:lnTo>
                <a:cubicBezTo>
                  <a:pt x="1928324" y="0"/>
                  <a:pt x="2019300" y="90976"/>
                  <a:pt x="2019300" y="203200"/>
                </a:cubicBezTo>
                <a:cubicBezTo>
                  <a:pt x="2019300" y="259312"/>
                  <a:pt x="1996556" y="310112"/>
                  <a:pt x="1959784" y="346884"/>
                </a:cubicBezTo>
                <a:lnTo>
                  <a:pt x="1911613" y="379362"/>
                </a:lnTo>
                <a:lnTo>
                  <a:pt x="2559050" y="379362"/>
                </a:lnTo>
                <a:cubicBezTo>
                  <a:pt x="2671274" y="379362"/>
                  <a:pt x="2762250" y="470338"/>
                  <a:pt x="2762250" y="582562"/>
                </a:cubicBezTo>
                <a:cubicBezTo>
                  <a:pt x="2762250" y="694786"/>
                  <a:pt x="2671274" y="785762"/>
                  <a:pt x="2559050" y="785762"/>
                </a:cubicBezTo>
                <a:lnTo>
                  <a:pt x="946150" y="785762"/>
                </a:lnTo>
                <a:cubicBezTo>
                  <a:pt x="833926" y="785762"/>
                  <a:pt x="742950" y="694786"/>
                  <a:pt x="742950" y="582562"/>
                </a:cubicBezTo>
                <a:cubicBezTo>
                  <a:pt x="742950" y="526450"/>
                  <a:pt x="765694" y="475650"/>
                  <a:pt x="802466" y="438878"/>
                </a:cubicBezTo>
                <a:lnTo>
                  <a:pt x="850637" y="406400"/>
                </a:lnTo>
                <a:lnTo>
                  <a:pt x="203200" y="406400"/>
                </a:lnTo>
                <a:cubicBezTo>
                  <a:pt x="90976" y="406400"/>
                  <a:pt x="0" y="315424"/>
                  <a:pt x="0" y="203200"/>
                </a:cubicBezTo>
                <a:cubicBezTo>
                  <a:pt x="0" y="90976"/>
                  <a:pt x="90976" y="0"/>
                  <a:pt x="203200" y="0"/>
                </a:cubicBezTo>
                <a:close/>
              </a:path>
            </a:pathLst>
          </a:custGeom>
          <a:gradFill rotWithShape="1">
            <a:gsLst>
              <a:gs pos="0">
                <a:srgbClr val="BCCCEA"/>
              </a:gs>
              <a:gs pos="100000">
                <a:srgbClr val="014362"/>
              </a:gs>
            </a:gsLst>
            <a:lin ang="19800000"/>
          </a:gradFill>
          <a:ln w="127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3084" name="矩形: 圆角 18" title=""/>
          <p:cNvSpPr/>
          <p:nvPr/>
        </p:nvSpPr>
        <p:spPr>
          <a:xfrm rot="10800000">
            <a:off x="447675" y="2552700"/>
            <a:ext cx="865188" cy="1809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14362"/>
              </a:gs>
              <a:gs pos="100000">
                <a:srgbClr val="BCCCEA"/>
              </a:gs>
            </a:gsLst>
            <a:lin ang="19800000"/>
          </a:gradFill>
          <a:ln w="127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3085" name="椭圆 17"/>
          <p:cNvSpPr/>
          <p:nvPr/>
        </p:nvSpPr>
        <p:spPr>
          <a:xfrm>
            <a:off x="2614613" y="2552700"/>
            <a:ext cx="39688" cy="5238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3086" name="椭圆 18"/>
          <p:cNvSpPr/>
          <p:nvPr/>
        </p:nvSpPr>
        <p:spPr>
          <a:xfrm>
            <a:off x="893763" y="936625"/>
            <a:ext cx="71438" cy="93663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3087" name="椭圆 19"/>
          <p:cNvSpPr/>
          <p:nvPr/>
        </p:nvSpPr>
        <p:spPr>
          <a:xfrm>
            <a:off x="1028700" y="1077913"/>
            <a:ext cx="39688" cy="5397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3088" name="椭圆 20"/>
          <p:cNvSpPr/>
          <p:nvPr/>
        </p:nvSpPr>
        <p:spPr>
          <a:xfrm>
            <a:off x="8181975" y="3063875"/>
            <a:ext cx="57150" cy="74613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3089" name="椭圆 21"/>
          <p:cNvSpPr/>
          <p:nvPr/>
        </p:nvSpPr>
        <p:spPr>
          <a:xfrm>
            <a:off x="2181225" y="1481138"/>
            <a:ext cx="34925" cy="44450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3090" name="椭圆 22"/>
          <p:cNvSpPr/>
          <p:nvPr/>
        </p:nvSpPr>
        <p:spPr>
          <a:xfrm>
            <a:off x="6819900" y="523875"/>
            <a:ext cx="39688" cy="5238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3091" name="椭圆 23"/>
          <p:cNvSpPr/>
          <p:nvPr/>
        </p:nvSpPr>
        <p:spPr>
          <a:xfrm>
            <a:off x="6964363" y="571500"/>
            <a:ext cx="87313" cy="114300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3092" name="椭圆 24"/>
          <p:cNvSpPr/>
          <p:nvPr/>
        </p:nvSpPr>
        <p:spPr>
          <a:xfrm>
            <a:off x="7481888" y="4148138"/>
            <a:ext cx="39688" cy="5397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3093" name="椭圆 25"/>
          <p:cNvSpPr/>
          <p:nvPr/>
        </p:nvSpPr>
        <p:spPr>
          <a:xfrm>
            <a:off x="8299450" y="3941763"/>
            <a:ext cx="39688" cy="5397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3094" name="椭圆 26"/>
          <p:cNvSpPr/>
          <p:nvPr/>
        </p:nvSpPr>
        <p:spPr>
          <a:xfrm>
            <a:off x="7121525" y="2208213"/>
            <a:ext cx="34925" cy="4603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pic>
        <p:nvPicPr>
          <p:cNvPr id="3095" name="图片 32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19488" y="1336675"/>
            <a:ext cx="295275" cy="110331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096" name="图片 33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55725" y="4918075"/>
            <a:ext cx="450850" cy="6238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097" name="图片 34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80325" y="3587750"/>
            <a:ext cx="669925" cy="9271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098" name="图片 35" title="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27863" y="5995988"/>
            <a:ext cx="315912" cy="4381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099" name="图片 36" title="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84950" y="5402263"/>
            <a:ext cx="255588" cy="3540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100" name="图片 37" title="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77988" y="5372100"/>
            <a:ext cx="258762" cy="3603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101" name="图片 42" title="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94138" y="819150"/>
            <a:ext cx="1355725" cy="34877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102" name="组合 34" title=""/>
          <p:cNvPicPr>
            <a:picLocks noGrp="1"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806575" y="77788"/>
            <a:ext cx="5530850" cy="50514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28950" y="5886291"/>
            <a:ext cx="3086100" cy="341632"/>
          </a:xfrm>
        </p:spPr>
        <p:txBody>
          <a:bodyPr>
            <a:normAutofit/>
          </a:bodyPr>
          <a:lstStyle>
            <a:lvl1pPr algn="ctr">
              <a:defRPr sz="18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105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310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310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8FEAB3D-05EB-463D-9518-16630720B8DD}" type="slidenum">
              <a:rPr lang="zh-CN" altLang="en-US" sz="1200">
                <a:solidFill>
                  <a:srgbClr val="A6A6A6"/>
                </a:solidFill>
              </a:rPr>
              <a:t>‹#›</a:t>
            </a:fld>
            <a:endParaRPr lang="zh-CN" altLang="en-US" sz="1200">
              <a:solidFill>
                <a:srgbClr val="A6A6A6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gradFill rotWithShape="0">
          <a:gsLst>
            <a:gs pos="0">
              <a:srgbClr val="06475E"/>
            </a:gs>
            <a:gs pos="50000">
              <a:srgbClr val="096B8D"/>
            </a:gs>
            <a:gs pos="99153">
              <a:srgbClr val="0C8EBC"/>
            </a:gs>
            <a:gs pos="100000">
              <a:srgbClr val="0C8EBC"/>
            </a:gs>
          </a:gsLst>
          <a:lin ang="5400000" scaled="1"/>
        </a:gradFill>
      </p:bgPr>
    </p:bg>
    <p:spTree>
      <p:nvGrpSpPr>
        <p:cNvPr id="1" name="" title=""/>
        <p:cNvGrpSpPr/>
        <p:nvPr/>
      </p:nvGrpSpPr>
      <p:grpSpPr/>
      <p:pic>
        <p:nvPicPr>
          <p:cNvPr id="4099" name="图片 6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263" y="4106863"/>
            <a:ext cx="450850" cy="6254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100" name="图片 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5350" y="2173288"/>
            <a:ext cx="669925" cy="9271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101" name="图片 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4725" y="5513388"/>
            <a:ext cx="315913" cy="4381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102" name="图片 9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4725" y="3100388"/>
            <a:ext cx="255588" cy="3540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103" name="图片 10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325" y="4551363"/>
            <a:ext cx="260350" cy="3603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en-US" strike="noStrike" noProof="1"/>
          </a:p>
        </p:txBody>
      </p:sp>
      <p:sp>
        <p:nvSpPr>
          <p:cNvPr id="4106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410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410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0B899DE-BEBF-40F9-8712-93804E99DBEA}" type="slidenum">
              <a:rPr lang="zh-CN" altLang="en-US" sz="1200">
                <a:solidFill>
                  <a:srgbClr val="A6A6A6"/>
                </a:solidFill>
              </a:rPr>
              <a:t>‹#›</a:t>
            </a:fld>
            <a:endParaRPr lang="zh-CN" altLang="en-US" sz="1200">
              <a:solidFill>
                <a:srgbClr val="A6A6A6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gradFill rotWithShape="0">
          <a:gsLst>
            <a:gs pos="0">
              <a:srgbClr val="06475E"/>
            </a:gs>
            <a:gs pos="50000">
              <a:srgbClr val="096B8D"/>
            </a:gs>
            <a:gs pos="99153">
              <a:srgbClr val="0C8EBC"/>
            </a:gs>
            <a:gs pos="100000">
              <a:srgbClr val="0C8EBC"/>
            </a:gs>
          </a:gsLst>
          <a:lin ang="5400000" scaled="1"/>
        </a:gradFill>
      </p:bgPr>
    </p:bg>
    <p:spTree>
      <p:nvGrpSpPr>
        <p:cNvPr id="1" name="" title=""/>
        <p:cNvGrpSpPr/>
        <p:nvPr/>
      </p:nvGrpSpPr>
      <p:grpSpPr/>
      <p:pic>
        <p:nvPicPr>
          <p:cNvPr id="5123" name="图片 9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543300"/>
            <a:ext cx="9144000" cy="3302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4" name="图片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380000">
            <a:off x="1876425" y="3929063"/>
            <a:ext cx="508000" cy="7096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5" name="图片 1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4940000">
            <a:off x="2187575" y="2055813"/>
            <a:ext cx="503238" cy="36036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6" name="图片 13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20000">
            <a:off x="1951038" y="2544763"/>
            <a:ext cx="1133475" cy="17891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27" name="椭圆 11"/>
          <p:cNvSpPr/>
          <p:nvPr/>
        </p:nvSpPr>
        <p:spPr>
          <a:xfrm>
            <a:off x="2019300" y="2552700"/>
            <a:ext cx="39688" cy="52388"/>
          </a:xfrm>
          <a:prstGeom prst="ellipse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pic>
        <p:nvPicPr>
          <p:cNvPr id="5128" name="图片 3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8960000">
            <a:off x="3148013" y="3883025"/>
            <a:ext cx="319087" cy="4064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9" name="图片 13" title=""/>
          <p:cNvPicPr>
            <a:picLocks noGrp="1"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736600" y="4191000"/>
            <a:ext cx="10617200" cy="34036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130" name="任意多边形: 形状 14" title=""/>
          <p:cNvSpPr/>
          <p:nvPr/>
        </p:nvSpPr>
        <p:spPr>
          <a:xfrm>
            <a:off x="7170738" y="949325"/>
            <a:ext cx="1809750" cy="601663"/>
          </a:xfrm>
          <a:custGeom>
            <a:cxnLst>
              <a:cxn ang="0">
                <a:pos x="133131" y="0"/>
              </a:cxn>
              <a:cxn ang="0">
                <a:pos x="1189858" y="0"/>
              </a:cxn>
              <a:cxn ang="0">
                <a:pos x="1322989" y="155591"/>
              </a:cxn>
              <a:cxn ang="0">
                <a:pos x="1283996" y="265611"/>
              </a:cxn>
              <a:cxn ang="0">
                <a:pos x="1252436" y="290479"/>
              </a:cxn>
              <a:cxn ang="0">
                <a:pos x="1676618" y="290479"/>
              </a:cxn>
              <a:cxn ang="0">
                <a:pos x="1809750" y="446071"/>
              </a:cxn>
              <a:cxn ang="0">
                <a:pos x="1676618" y="601662"/>
              </a:cxn>
              <a:cxn ang="0">
                <a:pos x="619891" y="601662"/>
              </a:cxn>
              <a:cxn ang="0">
                <a:pos x="486760" y="446071"/>
              </a:cxn>
              <a:cxn ang="0">
                <a:pos x="525753" y="336051"/>
              </a:cxn>
              <a:cxn ang="0">
                <a:pos x="557313" y="311182"/>
              </a:cxn>
              <a:cxn ang="0">
                <a:pos x="133131" y="311182"/>
              </a:cxn>
              <a:cxn ang="0">
                <a:pos x="0" y="155591"/>
              </a:cxn>
              <a:cxn ang="0">
                <a:pos x="133131" y="0"/>
              </a:cxn>
            </a:cxnLst>
            <a:rect l="l" t="t" r="r" b="b"/>
            <a:pathLst>
              <a:path w="2762250" h="785762">
                <a:moveTo>
                  <a:pt x="203200" y="0"/>
                </a:moveTo>
                <a:lnTo>
                  <a:pt x="1816100" y="0"/>
                </a:lnTo>
                <a:cubicBezTo>
                  <a:pt x="1928324" y="0"/>
                  <a:pt x="2019300" y="90976"/>
                  <a:pt x="2019300" y="203200"/>
                </a:cubicBezTo>
                <a:cubicBezTo>
                  <a:pt x="2019300" y="259312"/>
                  <a:pt x="1996556" y="310112"/>
                  <a:pt x="1959784" y="346884"/>
                </a:cubicBezTo>
                <a:lnTo>
                  <a:pt x="1911613" y="379362"/>
                </a:lnTo>
                <a:lnTo>
                  <a:pt x="2559050" y="379362"/>
                </a:lnTo>
                <a:cubicBezTo>
                  <a:pt x="2671274" y="379362"/>
                  <a:pt x="2762250" y="470338"/>
                  <a:pt x="2762250" y="582562"/>
                </a:cubicBezTo>
                <a:cubicBezTo>
                  <a:pt x="2762250" y="694786"/>
                  <a:pt x="2671274" y="785762"/>
                  <a:pt x="2559050" y="785762"/>
                </a:cubicBezTo>
                <a:lnTo>
                  <a:pt x="946150" y="785762"/>
                </a:lnTo>
                <a:cubicBezTo>
                  <a:pt x="833926" y="785762"/>
                  <a:pt x="742950" y="694786"/>
                  <a:pt x="742950" y="582562"/>
                </a:cubicBezTo>
                <a:cubicBezTo>
                  <a:pt x="742950" y="526450"/>
                  <a:pt x="765694" y="475650"/>
                  <a:pt x="802466" y="438878"/>
                </a:cubicBezTo>
                <a:lnTo>
                  <a:pt x="850637" y="406400"/>
                </a:lnTo>
                <a:lnTo>
                  <a:pt x="203200" y="406400"/>
                </a:lnTo>
                <a:cubicBezTo>
                  <a:pt x="90976" y="406400"/>
                  <a:pt x="0" y="315424"/>
                  <a:pt x="0" y="203200"/>
                </a:cubicBezTo>
                <a:cubicBezTo>
                  <a:pt x="0" y="90976"/>
                  <a:pt x="90976" y="0"/>
                  <a:pt x="203200" y="0"/>
                </a:cubicBezTo>
                <a:close/>
              </a:path>
            </a:pathLst>
          </a:custGeom>
          <a:gradFill rotWithShape="1">
            <a:gsLst>
              <a:gs pos="0">
                <a:srgbClr val="BCCCEA"/>
              </a:gs>
              <a:gs pos="100000">
                <a:srgbClr val="014362"/>
              </a:gs>
            </a:gsLst>
            <a:lin ang="19800000"/>
          </a:gradFill>
          <a:ln w="127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5131" name="任意多边形: 形状 16" title=""/>
          <p:cNvSpPr/>
          <p:nvPr/>
        </p:nvSpPr>
        <p:spPr>
          <a:xfrm>
            <a:off x="7319963" y="3049588"/>
            <a:ext cx="898525" cy="234950"/>
          </a:xfrm>
          <a:custGeom>
            <a:cxnLst>
              <a:cxn ang="0">
                <a:pos x="66098" y="0"/>
              </a:cxn>
              <a:cxn ang="0">
                <a:pos x="590754" y="0"/>
              </a:cxn>
              <a:cxn ang="0">
                <a:pos x="656852" y="60758"/>
              </a:cxn>
              <a:cxn ang="0">
                <a:pos x="637492" y="103721"/>
              </a:cxn>
              <a:cxn ang="0">
                <a:pos x="621823" y="113432"/>
              </a:cxn>
              <a:cxn ang="0">
                <a:pos x="832426" y="113432"/>
              </a:cxn>
              <a:cxn ang="0">
                <a:pos x="898525" y="174191"/>
              </a:cxn>
              <a:cxn ang="0">
                <a:pos x="832426" y="234950"/>
              </a:cxn>
              <a:cxn ang="0">
                <a:pos x="307770" y="234950"/>
              </a:cxn>
              <a:cxn ang="0">
                <a:pos x="241672" y="174191"/>
              </a:cxn>
              <a:cxn ang="0">
                <a:pos x="261032" y="131228"/>
              </a:cxn>
              <a:cxn ang="0">
                <a:pos x="276701" y="121517"/>
              </a:cxn>
              <a:cxn ang="0">
                <a:pos x="66098" y="121517"/>
              </a:cxn>
              <a:cxn ang="0">
                <a:pos x="0" y="60758"/>
              </a:cxn>
              <a:cxn ang="0">
                <a:pos x="66098" y="0"/>
              </a:cxn>
            </a:cxnLst>
            <a:rect l="l" t="t" r="r" b="b"/>
            <a:pathLst>
              <a:path w="2762250" h="785762">
                <a:moveTo>
                  <a:pt x="203200" y="0"/>
                </a:moveTo>
                <a:lnTo>
                  <a:pt x="1816100" y="0"/>
                </a:lnTo>
                <a:cubicBezTo>
                  <a:pt x="1928324" y="0"/>
                  <a:pt x="2019300" y="90976"/>
                  <a:pt x="2019300" y="203200"/>
                </a:cubicBezTo>
                <a:cubicBezTo>
                  <a:pt x="2019300" y="259312"/>
                  <a:pt x="1996556" y="310112"/>
                  <a:pt x="1959784" y="346884"/>
                </a:cubicBezTo>
                <a:lnTo>
                  <a:pt x="1911613" y="379362"/>
                </a:lnTo>
                <a:lnTo>
                  <a:pt x="2559050" y="379362"/>
                </a:lnTo>
                <a:cubicBezTo>
                  <a:pt x="2671274" y="379362"/>
                  <a:pt x="2762250" y="470338"/>
                  <a:pt x="2762250" y="582562"/>
                </a:cubicBezTo>
                <a:cubicBezTo>
                  <a:pt x="2762250" y="694786"/>
                  <a:pt x="2671274" y="785762"/>
                  <a:pt x="2559050" y="785762"/>
                </a:cubicBezTo>
                <a:lnTo>
                  <a:pt x="946150" y="785762"/>
                </a:lnTo>
                <a:cubicBezTo>
                  <a:pt x="833926" y="785762"/>
                  <a:pt x="742950" y="694786"/>
                  <a:pt x="742950" y="582562"/>
                </a:cubicBezTo>
                <a:cubicBezTo>
                  <a:pt x="742950" y="526450"/>
                  <a:pt x="765694" y="475650"/>
                  <a:pt x="802466" y="438878"/>
                </a:cubicBezTo>
                <a:lnTo>
                  <a:pt x="850637" y="406400"/>
                </a:lnTo>
                <a:lnTo>
                  <a:pt x="203200" y="406400"/>
                </a:lnTo>
                <a:cubicBezTo>
                  <a:pt x="90976" y="406400"/>
                  <a:pt x="0" y="315424"/>
                  <a:pt x="0" y="203200"/>
                </a:cubicBezTo>
                <a:cubicBezTo>
                  <a:pt x="0" y="90976"/>
                  <a:pt x="90976" y="0"/>
                  <a:pt x="203200" y="0"/>
                </a:cubicBezTo>
                <a:close/>
              </a:path>
            </a:pathLst>
          </a:custGeom>
          <a:gradFill rotWithShape="1">
            <a:gsLst>
              <a:gs pos="0">
                <a:srgbClr val="BCCCEA"/>
              </a:gs>
              <a:gs pos="100000">
                <a:srgbClr val="014362"/>
              </a:gs>
            </a:gsLst>
            <a:lin ang="19800000"/>
          </a:gradFill>
          <a:ln w="127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5132" name="任意多边形: 形状 15" title=""/>
          <p:cNvSpPr/>
          <p:nvPr/>
        </p:nvSpPr>
        <p:spPr>
          <a:xfrm>
            <a:off x="766763" y="1395413"/>
            <a:ext cx="1479550" cy="461962"/>
          </a:xfrm>
          <a:custGeom>
            <a:cxnLst>
              <a:cxn ang="0">
                <a:pos x="108840" y="0"/>
              </a:cxn>
              <a:cxn ang="0">
                <a:pos x="972761" y="0"/>
              </a:cxn>
              <a:cxn ang="0">
                <a:pos x="1081602" y="119464"/>
              </a:cxn>
              <a:cxn ang="0">
                <a:pos x="1049723" y="203938"/>
              </a:cxn>
              <a:cxn ang="0">
                <a:pos x="1023921" y="223033"/>
              </a:cxn>
              <a:cxn ang="0">
                <a:pos x="1370709" y="223033"/>
              </a:cxn>
              <a:cxn ang="0">
                <a:pos x="1479550" y="342497"/>
              </a:cxn>
              <a:cxn ang="0">
                <a:pos x="1370709" y="461962"/>
              </a:cxn>
              <a:cxn ang="0">
                <a:pos x="506788" y="461962"/>
              </a:cxn>
              <a:cxn ang="0">
                <a:pos x="397947" y="342497"/>
              </a:cxn>
              <a:cxn ang="0">
                <a:pos x="429826" y="258023"/>
              </a:cxn>
              <a:cxn ang="0">
                <a:pos x="455628" y="238929"/>
              </a:cxn>
              <a:cxn ang="0">
                <a:pos x="108840" y="238929"/>
              </a:cxn>
              <a:cxn ang="0">
                <a:pos x="0" y="119464"/>
              </a:cxn>
              <a:cxn ang="0">
                <a:pos x="108840" y="0"/>
              </a:cxn>
            </a:cxnLst>
            <a:rect l="l" t="t" r="r" b="b"/>
            <a:pathLst>
              <a:path w="2762250" h="785762">
                <a:moveTo>
                  <a:pt x="203200" y="0"/>
                </a:moveTo>
                <a:lnTo>
                  <a:pt x="1816100" y="0"/>
                </a:lnTo>
                <a:cubicBezTo>
                  <a:pt x="1928324" y="0"/>
                  <a:pt x="2019300" y="90976"/>
                  <a:pt x="2019300" y="203200"/>
                </a:cubicBezTo>
                <a:cubicBezTo>
                  <a:pt x="2019300" y="259312"/>
                  <a:pt x="1996556" y="310112"/>
                  <a:pt x="1959784" y="346884"/>
                </a:cubicBezTo>
                <a:lnTo>
                  <a:pt x="1911613" y="379362"/>
                </a:lnTo>
                <a:lnTo>
                  <a:pt x="2559050" y="379362"/>
                </a:lnTo>
                <a:cubicBezTo>
                  <a:pt x="2671274" y="379362"/>
                  <a:pt x="2762250" y="470338"/>
                  <a:pt x="2762250" y="582562"/>
                </a:cubicBezTo>
                <a:cubicBezTo>
                  <a:pt x="2762250" y="694786"/>
                  <a:pt x="2671274" y="785762"/>
                  <a:pt x="2559050" y="785762"/>
                </a:cubicBezTo>
                <a:lnTo>
                  <a:pt x="946150" y="785762"/>
                </a:lnTo>
                <a:cubicBezTo>
                  <a:pt x="833926" y="785762"/>
                  <a:pt x="742950" y="694786"/>
                  <a:pt x="742950" y="582562"/>
                </a:cubicBezTo>
                <a:cubicBezTo>
                  <a:pt x="742950" y="526450"/>
                  <a:pt x="765694" y="475650"/>
                  <a:pt x="802466" y="438878"/>
                </a:cubicBezTo>
                <a:lnTo>
                  <a:pt x="850637" y="406400"/>
                </a:lnTo>
                <a:lnTo>
                  <a:pt x="203200" y="406400"/>
                </a:lnTo>
                <a:cubicBezTo>
                  <a:pt x="90976" y="406400"/>
                  <a:pt x="0" y="315424"/>
                  <a:pt x="0" y="203200"/>
                </a:cubicBezTo>
                <a:cubicBezTo>
                  <a:pt x="0" y="90976"/>
                  <a:pt x="90976" y="0"/>
                  <a:pt x="203200" y="0"/>
                </a:cubicBezTo>
                <a:close/>
              </a:path>
            </a:pathLst>
          </a:custGeom>
          <a:gradFill rotWithShape="1">
            <a:gsLst>
              <a:gs pos="0">
                <a:srgbClr val="BCCCEA"/>
              </a:gs>
              <a:gs pos="100000">
                <a:srgbClr val="014362"/>
              </a:gs>
            </a:gsLst>
            <a:lin ang="19800000"/>
          </a:gradFill>
          <a:ln w="127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5133" name="矩形: 圆角 17" title=""/>
          <p:cNvSpPr/>
          <p:nvPr/>
        </p:nvSpPr>
        <p:spPr>
          <a:xfrm rot="10800000">
            <a:off x="447675" y="2552700"/>
            <a:ext cx="865188" cy="1809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14362"/>
              </a:gs>
              <a:gs pos="100000">
                <a:srgbClr val="BCCCEA"/>
              </a:gs>
            </a:gsLst>
            <a:lin ang="19800000"/>
          </a:gradFill>
          <a:ln w="127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5134" name="椭圆 18"/>
          <p:cNvSpPr/>
          <p:nvPr/>
        </p:nvSpPr>
        <p:spPr>
          <a:xfrm>
            <a:off x="893763" y="936625"/>
            <a:ext cx="71438" cy="93663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5135" name="椭圆 19"/>
          <p:cNvSpPr/>
          <p:nvPr/>
        </p:nvSpPr>
        <p:spPr>
          <a:xfrm>
            <a:off x="1028700" y="1077913"/>
            <a:ext cx="39688" cy="5397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5136" name="椭圆 20"/>
          <p:cNvSpPr/>
          <p:nvPr/>
        </p:nvSpPr>
        <p:spPr>
          <a:xfrm>
            <a:off x="8181975" y="3063875"/>
            <a:ext cx="57150" cy="74613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5137" name="椭圆 21"/>
          <p:cNvSpPr/>
          <p:nvPr/>
        </p:nvSpPr>
        <p:spPr>
          <a:xfrm>
            <a:off x="2181225" y="1481138"/>
            <a:ext cx="34925" cy="44450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5138" name="椭圆 22"/>
          <p:cNvSpPr/>
          <p:nvPr/>
        </p:nvSpPr>
        <p:spPr>
          <a:xfrm>
            <a:off x="6819900" y="523875"/>
            <a:ext cx="39688" cy="5238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5139" name="椭圆 23"/>
          <p:cNvSpPr/>
          <p:nvPr/>
        </p:nvSpPr>
        <p:spPr>
          <a:xfrm>
            <a:off x="6964363" y="571500"/>
            <a:ext cx="87313" cy="114300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5140" name="椭圆 24"/>
          <p:cNvSpPr/>
          <p:nvPr/>
        </p:nvSpPr>
        <p:spPr>
          <a:xfrm>
            <a:off x="7481888" y="4148138"/>
            <a:ext cx="39688" cy="5397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5141" name="椭圆 25"/>
          <p:cNvSpPr/>
          <p:nvPr/>
        </p:nvSpPr>
        <p:spPr>
          <a:xfrm>
            <a:off x="8299450" y="3941763"/>
            <a:ext cx="39688" cy="5397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5142" name="椭圆 26"/>
          <p:cNvSpPr/>
          <p:nvPr/>
        </p:nvSpPr>
        <p:spPr>
          <a:xfrm>
            <a:off x="7121525" y="2208213"/>
            <a:ext cx="34925" cy="4603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pic>
        <p:nvPicPr>
          <p:cNvPr id="5143" name="图片 28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9325" y="4202113"/>
            <a:ext cx="452438" cy="6254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44" name="图片 29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80325" y="3587750"/>
            <a:ext cx="669925" cy="9271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45" name="图片 30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7863" y="5995988"/>
            <a:ext cx="315912" cy="4381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46" name="图片 31" title="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84950" y="5402263"/>
            <a:ext cx="255588" cy="3540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47" name="图片 32" title="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677988" y="5372100"/>
            <a:ext cx="258762" cy="3603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48" name="组合 6" title=""/>
          <p:cNvPicPr>
            <a:picLocks noGrp="1"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401763" y="93663"/>
            <a:ext cx="6937375" cy="60642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3504" y="2088395"/>
            <a:ext cx="4744646" cy="953347"/>
          </a:xfrm>
        </p:spPr>
        <p:txBody>
          <a:bodyPr anchor="b">
            <a:normAutofit/>
          </a:bodyPr>
          <a:lstStyle>
            <a:lvl1pPr>
              <a:defRPr sz="4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43504" y="3122172"/>
            <a:ext cx="4732770" cy="501788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151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515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515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715BABE6-8F90-42C6-9B5C-F92F7F9994ED}" type="slidenum">
              <a:rPr lang="zh-CN" altLang="en-US" sz="1200">
                <a:solidFill>
                  <a:srgbClr val="A6A6A6"/>
                </a:solidFill>
              </a:rPr>
              <a:t>‹#›</a:t>
            </a:fld>
            <a:endParaRPr lang="zh-CN" altLang="en-US" sz="1200">
              <a:solidFill>
                <a:srgbClr val="A6A6A6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gradFill rotWithShape="0">
          <a:gsLst>
            <a:gs pos="0">
              <a:srgbClr val="06475E"/>
            </a:gs>
            <a:gs pos="50000">
              <a:srgbClr val="096B8D"/>
            </a:gs>
            <a:gs pos="99153">
              <a:srgbClr val="0C8EBC"/>
            </a:gs>
            <a:gs pos="100000">
              <a:srgbClr val="0C8EBC"/>
            </a:gs>
          </a:gsLst>
          <a:lin ang="5400000" scaled="1"/>
        </a:gradFill>
      </p:bgPr>
    </p:bg>
    <p:spTree>
      <p:nvGrpSpPr>
        <p:cNvPr id="1" name="" title=""/>
        <p:cNvGrpSpPr/>
        <p:nvPr/>
      </p:nvGrpSpPr>
      <p:grpSpPr/>
      <p:pic>
        <p:nvPicPr>
          <p:cNvPr id="6147" name="图片 7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263" y="4106863"/>
            <a:ext cx="450850" cy="6254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148" name="图片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5350" y="2173288"/>
            <a:ext cx="669925" cy="9271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149" name="图片 9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4725" y="5513388"/>
            <a:ext cx="315913" cy="4381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150" name="图片 10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4725" y="3100388"/>
            <a:ext cx="255588" cy="3540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151" name="图片 11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325" y="4551363"/>
            <a:ext cx="260350" cy="3603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1pPr>
              <a:defRPr/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>
            <a:lvl1pPr>
              <a:defRPr/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6154" name="Date Placeholder 4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6155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6156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32E0E6A3-DD43-4B05-8F19-0441611B2385}" type="slidenum">
              <a:rPr lang="zh-CN" altLang="en-US" sz="1200">
                <a:solidFill>
                  <a:srgbClr val="A6A6A6"/>
                </a:solidFill>
              </a:rPr>
              <a:t>‹#›</a:t>
            </a:fld>
            <a:endParaRPr lang="zh-CN" altLang="en-US" sz="1200">
              <a:solidFill>
                <a:srgbClr val="A6A6A6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gradFill rotWithShape="0">
          <a:gsLst>
            <a:gs pos="0">
              <a:srgbClr val="06475E"/>
            </a:gs>
            <a:gs pos="50000">
              <a:srgbClr val="096B8D"/>
            </a:gs>
            <a:gs pos="99153">
              <a:srgbClr val="0C8EBC"/>
            </a:gs>
            <a:gs pos="100000">
              <a:srgbClr val="0C8EBC"/>
            </a:gs>
          </a:gsLst>
          <a:lin ang="5400000" scaled="1"/>
        </a:gradFill>
      </p:bgPr>
    </p:bg>
    <p:spTree>
      <p:nvGrpSpPr>
        <p:cNvPr id="1" name="" title=""/>
        <p:cNvGrpSpPr/>
        <p:nvPr/>
      </p:nvGrpSpPr>
      <p:grpSpPr/>
      <p:pic>
        <p:nvPicPr>
          <p:cNvPr id="7171" name="图片 9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263" y="4106863"/>
            <a:ext cx="450850" cy="6254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172" name="图片 1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5350" y="2173288"/>
            <a:ext cx="669925" cy="9271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173" name="图片 1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4725" y="5513388"/>
            <a:ext cx="315913" cy="4381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174" name="图片 1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4725" y="3100388"/>
            <a:ext cx="255588" cy="3540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175" name="图片 13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325" y="4551363"/>
            <a:ext cx="260350" cy="3603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72256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>
            <a:lvl1pPr>
              <a:defRPr/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>
            <a:lvl1pPr>
              <a:defRPr/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7178" name="Date Placeholder 6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7179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7180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1CCF77E2-6BC7-4FD7-808C-B10CDFBE8165}" type="slidenum">
              <a:rPr lang="zh-CN" altLang="en-US" sz="1200">
                <a:solidFill>
                  <a:srgbClr val="A6A6A6"/>
                </a:solidFill>
              </a:rPr>
              <a:t>‹#›</a:t>
            </a:fld>
            <a:endParaRPr lang="zh-CN" altLang="en-US" sz="1200">
              <a:solidFill>
                <a:srgbClr val="A6A6A6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0">
          <a:gsLst>
            <a:gs pos="0">
              <a:srgbClr val="06475E"/>
            </a:gs>
            <a:gs pos="50000">
              <a:srgbClr val="096B8D"/>
            </a:gs>
            <a:gs pos="99153">
              <a:srgbClr val="0C8EBC"/>
            </a:gs>
            <a:gs pos="100000">
              <a:srgbClr val="0C8EBC"/>
            </a:gs>
          </a:gsLst>
          <a:lin ang="5400000" scaled="1"/>
        </a:gradFill>
      </p:bgPr>
    </p:bg>
    <p:spTree>
      <p:nvGrpSpPr>
        <p:cNvPr id="1" name="" title=""/>
        <p:cNvGrpSpPr/>
        <p:nvPr/>
      </p:nvGrpSpPr>
      <p:grpSpPr/>
      <p:pic>
        <p:nvPicPr>
          <p:cNvPr id="8195" name="图片 8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05188"/>
            <a:ext cx="9144000" cy="3302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6" name="图片 8" title="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36600" y="4191000"/>
            <a:ext cx="10617200" cy="34036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8197" name="图片 10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380000">
            <a:off x="5319713" y="3395663"/>
            <a:ext cx="314325" cy="4397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8" name="图片 1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7400000">
            <a:off x="5862638" y="2306638"/>
            <a:ext cx="352425" cy="2508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9" name="图片 12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820000">
            <a:off x="5554663" y="2478088"/>
            <a:ext cx="665162" cy="115728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200" name="任意多边形: 形状 13" title=""/>
          <p:cNvSpPr/>
          <p:nvPr/>
        </p:nvSpPr>
        <p:spPr>
          <a:xfrm>
            <a:off x="7170738" y="949325"/>
            <a:ext cx="1809750" cy="601663"/>
          </a:xfrm>
          <a:custGeom>
            <a:cxnLst>
              <a:cxn ang="0">
                <a:pos x="133131" y="0"/>
              </a:cxn>
              <a:cxn ang="0">
                <a:pos x="1189858" y="0"/>
              </a:cxn>
              <a:cxn ang="0">
                <a:pos x="1322989" y="155591"/>
              </a:cxn>
              <a:cxn ang="0">
                <a:pos x="1283996" y="265611"/>
              </a:cxn>
              <a:cxn ang="0">
                <a:pos x="1252436" y="290479"/>
              </a:cxn>
              <a:cxn ang="0">
                <a:pos x="1676618" y="290479"/>
              </a:cxn>
              <a:cxn ang="0">
                <a:pos x="1809750" y="446071"/>
              </a:cxn>
              <a:cxn ang="0">
                <a:pos x="1676618" y="601662"/>
              </a:cxn>
              <a:cxn ang="0">
                <a:pos x="619891" y="601662"/>
              </a:cxn>
              <a:cxn ang="0">
                <a:pos x="486760" y="446071"/>
              </a:cxn>
              <a:cxn ang="0">
                <a:pos x="525753" y="336051"/>
              </a:cxn>
              <a:cxn ang="0">
                <a:pos x="557313" y="311182"/>
              </a:cxn>
              <a:cxn ang="0">
                <a:pos x="133131" y="311182"/>
              </a:cxn>
              <a:cxn ang="0">
                <a:pos x="0" y="155591"/>
              </a:cxn>
              <a:cxn ang="0">
                <a:pos x="133131" y="0"/>
              </a:cxn>
            </a:cxnLst>
            <a:rect l="l" t="t" r="r" b="b"/>
            <a:pathLst>
              <a:path w="2762250" h="785762">
                <a:moveTo>
                  <a:pt x="203200" y="0"/>
                </a:moveTo>
                <a:lnTo>
                  <a:pt x="1816100" y="0"/>
                </a:lnTo>
                <a:cubicBezTo>
                  <a:pt x="1928324" y="0"/>
                  <a:pt x="2019300" y="90976"/>
                  <a:pt x="2019300" y="203200"/>
                </a:cubicBezTo>
                <a:cubicBezTo>
                  <a:pt x="2019300" y="259312"/>
                  <a:pt x="1996556" y="310112"/>
                  <a:pt x="1959784" y="346884"/>
                </a:cubicBezTo>
                <a:lnTo>
                  <a:pt x="1911613" y="379362"/>
                </a:lnTo>
                <a:lnTo>
                  <a:pt x="2559050" y="379362"/>
                </a:lnTo>
                <a:cubicBezTo>
                  <a:pt x="2671274" y="379362"/>
                  <a:pt x="2762250" y="470338"/>
                  <a:pt x="2762250" y="582562"/>
                </a:cubicBezTo>
                <a:cubicBezTo>
                  <a:pt x="2762250" y="694786"/>
                  <a:pt x="2671274" y="785762"/>
                  <a:pt x="2559050" y="785762"/>
                </a:cubicBezTo>
                <a:lnTo>
                  <a:pt x="946150" y="785762"/>
                </a:lnTo>
                <a:cubicBezTo>
                  <a:pt x="833926" y="785762"/>
                  <a:pt x="742950" y="694786"/>
                  <a:pt x="742950" y="582562"/>
                </a:cubicBezTo>
                <a:cubicBezTo>
                  <a:pt x="742950" y="526450"/>
                  <a:pt x="765694" y="475650"/>
                  <a:pt x="802466" y="438878"/>
                </a:cubicBezTo>
                <a:lnTo>
                  <a:pt x="850637" y="406400"/>
                </a:lnTo>
                <a:lnTo>
                  <a:pt x="203200" y="406400"/>
                </a:lnTo>
                <a:cubicBezTo>
                  <a:pt x="90976" y="406400"/>
                  <a:pt x="0" y="315424"/>
                  <a:pt x="0" y="203200"/>
                </a:cubicBezTo>
                <a:cubicBezTo>
                  <a:pt x="0" y="90976"/>
                  <a:pt x="90976" y="0"/>
                  <a:pt x="203200" y="0"/>
                </a:cubicBezTo>
                <a:close/>
              </a:path>
            </a:pathLst>
          </a:custGeom>
          <a:gradFill rotWithShape="1">
            <a:gsLst>
              <a:gs pos="0">
                <a:srgbClr val="BCCCEA"/>
              </a:gs>
              <a:gs pos="100000">
                <a:srgbClr val="014362"/>
              </a:gs>
            </a:gsLst>
            <a:lin ang="19800000"/>
          </a:gradFill>
          <a:ln w="127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8201" name="任意多边形: 形状 14" title=""/>
          <p:cNvSpPr/>
          <p:nvPr/>
        </p:nvSpPr>
        <p:spPr>
          <a:xfrm>
            <a:off x="1071563" y="1698625"/>
            <a:ext cx="1479550" cy="463550"/>
          </a:xfrm>
          <a:custGeom>
            <a:cxnLst>
              <a:cxn ang="0">
                <a:pos x="108840" y="0"/>
              </a:cxn>
              <a:cxn ang="0">
                <a:pos x="972761" y="0"/>
              </a:cxn>
              <a:cxn ang="0">
                <a:pos x="1081602" y="119875"/>
              </a:cxn>
              <a:cxn ang="0">
                <a:pos x="1049723" y="204639"/>
              </a:cxn>
              <a:cxn ang="0">
                <a:pos x="1023921" y="223799"/>
              </a:cxn>
              <a:cxn ang="0">
                <a:pos x="1370709" y="223799"/>
              </a:cxn>
              <a:cxn ang="0">
                <a:pos x="1479550" y="343674"/>
              </a:cxn>
              <a:cxn ang="0">
                <a:pos x="1370709" y="463550"/>
              </a:cxn>
              <a:cxn ang="0">
                <a:pos x="506788" y="463550"/>
              </a:cxn>
              <a:cxn ang="0">
                <a:pos x="397947" y="343674"/>
              </a:cxn>
              <a:cxn ang="0">
                <a:pos x="429826" y="258910"/>
              </a:cxn>
              <a:cxn ang="0">
                <a:pos x="455628" y="239750"/>
              </a:cxn>
              <a:cxn ang="0">
                <a:pos x="108840" y="239750"/>
              </a:cxn>
              <a:cxn ang="0">
                <a:pos x="0" y="119875"/>
              </a:cxn>
              <a:cxn ang="0">
                <a:pos x="108840" y="0"/>
              </a:cxn>
            </a:cxnLst>
            <a:rect l="l" t="t" r="r" b="b"/>
            <a:pathLst>
              <a:path w="2762250" h="785762">
                <a:moveTo>
                  <a:pt x="203200" y="0"/>
                </a:moveTo>
                <a:lnTo>
                  <a:pt x="1816100" y="0"/>
                </a:lnTo>
                <a:cubicBezTo>
                  <a:pt x="1928324" y="0"/>
                  <a:pt x="2019300" y="90976"/>
                  <a:pt x="2019300" y="203200"/>
                </a:cubicBezTo>
                <a:cubicBezTo>
                  <a:pt x="2019300" y="259312"/>
                  <a:pt x="1996556" y="310112"/>
                  <a:pt x="1959784" y="346884"/>
                </a:cubicBezTo>
                <a:lnTo>
                  <a:pt x="1911613" y="379362"/>
                </a:lnTo>
                <a:lnTo>
                  <a:pt x="2559050" y="379362"/>
                </a:lnTo>
                <a:cubicBezTo>
                  <a:pt x="2671274" y="379362"/>
                  <a:pt x="2762250" y="470338"/>
                  <a:pt x="2762250" y="582562"/>
                </a:cubicBezTo>
                <a:cubicBezTo>
                  <a:pt x="2762250" y="694786"/>
                  <a:pt x="2671274" y="785762"/>
                  <a:pt x="2559050" y="785762"/>
                </a:cubicBezTo>
                <a:lnTo>
                  <a:pt x="946150" y="785762"/>
                </a:lnTo>
                <a:cubicBezTo>
                  <a:pt x="833926" y="785762"/>
                  <a:pt x="742950" y="694786"/>
                  <a:pt x="742950" y="582562"/>
                </a:cubicBezTo>
                <a:cubicBezTo>
                  <a:pt x="742950" y="526450"/>
                  <a:pt x="765694" y="475650"/>
                  <a:pt x="802466" y="438878"/>
                </a:cubicBezTo>
                <a:lnTo>
                  <a:pt x="850637" y="406400"/>
                </a:lnTo>
                <a:lnTo>
                  <a:pt x="203200" y="406400"/>
                </a:lnTo>
                <a:cubicBezTo>
                  <a:pt x="90976" y="406400"/>
                  <a:pt x="0" y="315424"/>
                  <a:pt x="0" y="203200"/>
                </a:cubicBezTo>
                <a:cubicBezTo>
                  <a:pt x="0" y="90976"/>
                  <a:pt x="90976" y="0"/>
                  <a:pt x="203200" y="0"/>
                </a:cubicBezTo>
                <a:close/>
              </a:path>
            </a:pathLst>
          </a:custGeom>
          <a:gradFill rotWithShape="1">
            <a:gsLst>
              <a:gs pos="0">
                <a:srgbClr val="BCCCEA"/>
              </a:gs>
              <a:gs pos="100000">
                <a:srgbClr val="014362"/>
              </a:gs>
            </a:gsLst>
            <a:lin ang="19800000"/>
          </a:gradFill>
          <a:ln w="127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8202" name="任意多边形: 形状 15" title=""/>
          <p:cNvSpPr/>
          <p:nvPr/>
        </p:nvSpPr>
        <p:spPr>
          <a:xfrm rot="10800000">
            <a:off x="2595563" y="3495675"/>
            <a:ext cx="1009650" cy="414338"/>
          </a:xfrm>
          <a:custGeom>
            <a:cxnLst>
              <a:cxn ang="0">
                <a:pos x="480026" y="348435"/>
              </a:cxn>
              <a:cxn ang="0">
                <a:pos x="480026" y="348436"/>
              </a:cxn>
              <a:cxn ang="0">
                <a:pos x="480026" y="348436"/>
              </a:cxn>
              <a:cxn ang="0">
                <a:pos x="529501" y="282535"/>
              </a:cxn>
              <a:cxn ang="0">
                <a:pos x="960174" y="282535"/>
              </a:cxn>
              <a:cxn ang="0">
                <a:pos x="1009650" y="348436"/>
              </a:cxn>
              <a:cxn ang="0">
                <a:pos x="1009649" y="348436"/>
              </a:cxn>
              <a:cxn ang="0">
                <a:pos x="960174" y="414337"/>
              </a:cxn>
              <a:cxn ang="0">
                <a:pos x="529501" y="414336"/>
              </a:cxn>
              <a:cxn ang="0">
                <a:pos x="483914" y="374087"/>
              </a:cxn>
              <a:cxn ang="0">
                <a:pos x="480026" y="348436"/>
              </a:cxn>
              <a:cxn ang="0">
                <a:pos x="483914" y="322784"/>
              </a:cxn>
              <a:cxn ang="0">
                <a:pos x="529501" y="282535"/>
              </a:cxn>
              <a:cxn ang="0">
                <a:pos x="0" y="113834"/>
              </a:cxn>
              <a:cxn ang="0">
                <a:pos x="0" y="113834"/>
              </a:cxn>
              <a:cxn ang="0">
                <a:pos x="0" y="113835"/>
              </a:cxn>
              <a:cxn ang="0">
                <a:pos x="85461" y="0"/>
              </a:cxn>
              <a:cxn ang="0">
                <a:pos x="770401" y="0"/>
              </a:cxn>
              <a:cxn ang="0">
                <a:pos x="855863" y="113835"/>
              </a:cxn>
              <a:cxn ang="0">
                <a:pos x="855862" y="113835"/>
              </a:cxn>
              <a:cxn ang="0">
                <a:pos x="770400" y="227670"/>
              </a:cxn>
              <a:cxn ang="0">
                <a:pos x="85461" y="227670"/>
              </a:cxn>
              <a:cxn ang="0">
                <a:pos x="6715" y="158144"/>
              </a:cxn>
              <a:cxn ang="0">
                <a:pos x="0" y="113834"/>
              </a:cxn>
              <a:cxn ang="0">
                <a:pos x="6715" y="69525"/>
              </a:cxn>
              <a:cxn ang="0">
                <a:pos x="85461" y="0"/>
              </a:cxn>
            </a:cxnLst>
            <a:rect l="l" t="t" r="r" b="b"/>
            <a:pathLst>
              <a:path w="1824525" h="562119">
                <a:moveTo>
                  <a:pt x="867450" y="472712"/>
                </a:moveTo>
                <a:lnTo>
                  <a:pt x="867450" y="472713"/>
                </a:lnTo>
                <a:lnTo>
                  <a:pt x="867450" y="472713"/>
                </a:lnTo>
                <a:close/>
                <a:moveTo>
                  <a:pt x="956856" y="383307"/>
                </a:moveTo>
                <a:lnTo>
                  <a:pt x="1735120" y="383307"/>
                </a:lnTo>
                <a:cubicBezTo>
                  <a:pt x="1784498" y="383307"/>
                  <a:pt x="1824526" y="423335"/>
                  <a:pt x="1824526" y="472713"/>
                </a:cubicBezTo>
                <a:lnTo>
                  <a:pt x="1824525" y="472713"/>
                </a:lnTo>
                <a:cubicBezTo>
                  <a:pt x="1824525" y="522091"/>
                  <a:pt x="1784497" y="562119"/>
                  <a:pt x="1735119" y="562119"/>
                </a:cubicBezTo>
                <a:lnTo>
                  <a:pt x="956856" y="562118"/>
                </a:lnTo>
                <a:cubicBezTo>
                  <a:pt x="919823" y="562118"/>
                  <a:pt x="888049" y="539602"/>
                  <a:pt x="874476" y="507513"/>
                </a:cubicBezTo>
                <a:lnTo>
                  <a:pt x="867450" y="472713"/>
                </a:lnTo>
                <a:lnTo>
                  <a:pt x="874476" y="437912"/>
                </a:lnTo>
                <a:cubicBezTo>
                  <a:pt x="888049" y="405823"/>
                  <a:pt x="919823" y="383307"/>
                  <a:pt x="956856" y="383307"/>
                </a:cubicBezTo>
                <a:close/>
                <a:moveTo>
                  <a:pt x="0" y="154436"/>
                </a:moveTo>
                <a:lnTo>
                  <a:pt x="0" y="154436"/>
                </a:lnTo>
                <a:lnTo>
                  <a:pt x="0" y="154437"/>
                </a:lnTo>
                <a:close/>
                <a:moveTo>
                  <a:pt x="154437" y="0"/>
                </a:moveTo>
                <a:lnTo>
                  <a:pt x="1392183" y="0"/>
                </a:lnTo>
                <a:cubicBezTo>
                  <a:pt x="1477476" y="0"/>
                  <a:pt x="1546620" y="69144"/>
                  <a:pt x="1546620" y="154437"/>
                </a:cubicBezTo>
                <a:lnTo>
                  <a:pt x="1546619" y="154437"/>
                </a:lnTo>
                <a:cubicBezTo>
                  <a:pt x="1546619" y="239730"/>
                  <a:pt x="1477475" y="308874"/>
                  <a:pt x="1392182" y="308874"/>
                </a:cubicBezTo>
                <a:lnTo>
                  <a:pt x="154437" y="308873"/>
                </a:lnTo>
                <a:cubicBezTo>
                  <a:pt x="90467" y="308873"/>
                  <a:pt x="35581" y="269979"/>
                  <a:pt x="12136" y="214550"/>
                </a:cubicBezTo>
                <a:lnTo>
                  <a:pt x="0" y="154436"/>
                </a:lnTo>
                <a:lnTo>
                  <a:pt x="12136" y="94323"/>
                </a:lnTo>
                <a:cubicBezTo>
                  <a:pt x="35581" y="38893"/>
                  <a:pt x="90467" y="0"/>
                  <a:pt x="154437" y="0"/>
                </a:cubicBezTo>
                <a:close/>
              </a:path>
            </a:pathLst>
          </a:custGeom>
          <a:gradFill rotWithShape="1">
            <a:gsLst>
              <a:gs pos="0">
                <a:srgbClr val="014362"/>
              </a:gs>
              <a:gs pos="100000">
                <a:srgbClr val="BCCCEA"/>
              </a:gs>
            </a:gsLst>
            <a:lin ang="19800000"/>
          </a:gradFill>
          <a:ln w="127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8203" name="任意多边形: 形状 16" title=""/>
          <p:cNvSpPr/>
          <p:nvPr/>
        </p:nvSpPr>
        <p:spPr>
          <a:xfrm>
            <a:off x="6940550" y="2782888"/>
            <a:ext cx="898525" cy="234950"/>
          </a:xfrm>
          <a:custGeom>
            <a:cxnLst>
              <a:cxn ang="0">
                <a:pos x="66098" y="0"/>
              </a:cxn>
              <a:cxn ang="0">
                <a:pos x="590754" y="0"/>
              </a:cxn>
              <a:cxn ang="0">
                <a:pos x="656852" y="60758"/>
              </a:cxn>
              <a:cxn ang="0">
                <a:pos x="637492" y="103721"/>
              </a:cxn>
              <a:cxn ang="0">
                <a:pos x="621823" y="113432"/>
              </a:cxn>
              <a:cxn ang="0">
                <a:pos x="832426" y="113432"/>
              </a:cxn>
              <a:cxn ang="0">
                <a:pos x="898525" y="174191"/>
              </a:cxn>
              <a:cxn ang="0">
                <a:pos x="832426" y="234950"/>
              </a:cxn>
              <a:cxn ang="0">
                <a:pos x="307770" y="234950"/>
              </a:cxn>
              <a:cxn ang="0">
                <a:pos x="241672" y="174191"/>
              </a:cxn>
              <a:cxn ang="0">
                <a:pos x="261032" y="131228"/>
              </a:cxn>
              <a:cxn ang="0">
                <a:pos x="276701" y="121517"/>
              </a:cxn>
              <a:cxn ang="0">
                <a:pos x="66098" y="121517"/>
              </a:cxn>
              <a:cxn ang="0">
                <a:pos x="0" y="60758"/>
              </a:cxn>
              <a:cxn ang="0">
                <a:pos x="66098" y="0"/>
              </a:cxn>
            </a:cxnLst>
            <a:rect l="l" t="t" r="r" b="b"/>
            <a:pathLst>
              <a:path w="2762250" h="785762">
                <a:moveTo>
                  <a:pt x="203200" y="0"/>
                </a:moveTo>
                <a:lnTo>
                  <a:pt x="1816100" y="0"/>
                </a:lnTo>
                <a:cubicBezTo>
                  <a:pt x="1928324" y="0"/>
                  <a:pt x="2019300" y="90976"/>
                  <a:pt x="2019300" y="203200"/>
                </a:cubicBezTo>
                <a:cubicBezTo>
                  <a:pt x="2019300" y="259312"/>
                  <a:pt x="1996556" y="310112"/>
                  <a:pt x="1959784" y="346884"/>
                </a:cubicBezTo>
                <a:lnTo>
                  <a:pt x="1911613" y="379362"/>
                </a:lnTo>
                <a:lnTo>
                  <a:pt x="2559050" y="379362"/>
                </a:lnTo>
                <a:cubicBezTo>
                  <a:pt x="2671274" y="379362"/>
                  <a:pt x="2762250" y="470338"/>
                  <a:pt x="2762250" y="582562"/>
                </a:cubicBezTo>
                <a:cubicBezTo>
                  <a:pt x="2762250" y="694786"/>
                  <a:pt x="2671274" y="785762"/>
                  <a:pt x="2559050" y="785762"/>
                </a:cubicBezTo>
                <a:lnTo>
                  <a:pt x="946150" y="785762"/>
                </a:lnTo>
                <a:cubicBezTo>
                  <a:pt x="833926" y="785762"/>
                  <a:pt x="742950" y="694786"/>
                  <a:pt x="742950" y="582562"/>
                </a:cubicBezTo>
                <a:cubicBezTo>
                  <a:pt x="742950" y="526450"/>
                  <a:pt x="765694" y="475650"/>
                  <a:pt x="802466" y="438878"/>
                </a:cubicBezTo>
                <a:lnTo>
                  <a:pt x="850637" y="406400"/>
                </a:lnTo>
                <a:lnTo>
                  <a:pt x="203200" y="406400"/>
                </a:lnTo>
                <a:cubicBezTo>
                  <a:pt x="90976" y="406400"/>
                  <a:pt x="0" y="315424"/>
                  <a:pt x="0" y="203200"/>
                </a:cubicBezTo>
                <a:cubicBezTo>
                  <a:pt x="0" y="90976"/>
                  <a:pt x="90976" y="0"/>
                  <a:pt x="203200" y="0"/>
                </a:cubicBezTo>
                <a:close/>
              </a:path>
            </a:pathLst>
          </a:custGeom>
          <a:gradFill rotWithShape="1">
            <a:gsLst>
              <a:gs pos="0">
                <a:srgbClr val="BCCCEA"/>
              </a:gs>
              <a:gs pos="100000">
                <a:srgbClr val="014362"/>
              </a:gs>
            </a:gsLst>
            <a:lin ang="19800000"/>
          </a:gradFill>
          <a:ln w="127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8204" name="矩形: 圆角 17" title=""/>
          <p:cNvSpPr/>
          <p:nvPr/>
        </p:nvSpPr>
        <p:spPr>
          <a:xfrm rot="10800000">
            <a:off x="447675" y="2552700"/>
            <a:ext cx="865188" cy="1809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14362"/>
              </a:gs>
              <a:gs pos="100000">
                <a:srgbClr val="BCCCEA"/>
              </a:gs>
            </a:gsLst>
            <a:lin ang="19800000"/>
          </a:gradFill>
          <a:ln w="127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8205" name="椭圆 17"/>
          <p:cNvSpPr/>
          <p:nvPr/>
        </p:nvSpPr>
        <p:spPr>
          <a:xfrm>
            <a:off x="2614613" y="2552700"/>
            <a:ext cx="39688" cy="5238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8206" name="椭圆 18"/>
          <p:cNvSpPr/>
          <p:nvPr/>
        </p:nvSpPr>
        <p:spPr>
          <a:xfrm>
            <a:off x="893763" y="936625"/>
            <a:ext cx="71438" cy="93663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8207" name="椭圆 19"/>
          <p:cNvSpPr/>
          <p:nvPr/>
        </p:nvSpPr>
        <p:spPr>
          <a:xfrm>
            <a:off x="1028700" y="1077913"/>
            <a:ext cx="39688" cy="5397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8208" name="椭圆 20"/>
          <p:cNvSpPr/>
          <p:nvPr/>
        </p:nvSpPr>
        <p:spPr>
          <a:xfrm>
            <a:off x="8181975" y="3063875"/>
            <a:ext cx="57150" cy="74613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8209" name="椭圆 21"/>
          <p:cNvSpPr/>
          <p:nvPr/>
        </p:nvSpPr>
        <p:spPr>
          <a:xfrm>
            <a:off x="2181225" y="1481138"/>
            <a:ext cx="34925" cy="44450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8210" name="椭圆 22"/>
          <p:cNvSpPr/>
          <p:nvPr/>
        </p:nvSpPr>
        <p:spPr>
          <a:xfrm>
            <a:off x="6819900" y="523875"/>
            <a:ext cx="39688" cy="5238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8211" name="椭圆 23"/>
          <p:cNvSpPr/>
          <p:nvPr/>
        </p:nvSpPr>
        <p:spPr>
          <a:xfrm>
            <a:off x="6964363" y="571500"/>
            <a:ext cx="87313" cy="114300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8212" name="椭圆 24"/>
          <p:cNvSpPr/>
          <p:nvPr/>
        </p:nvSpPr>
        <p:spPr>
          <a:xfrm>
            <a:off x="7481888" y="4148138"/>
            <a:ext cx="39688" cy="5397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8213" name="椭圆 25"/>
          <p:cNvSpPr/>
          <p:nvPr/>
        </p:nvSpPr>
        <p:spPr>
          <a:xfrm>
            <a:off x="8299450" y="3941763"/>
            <a:ext cx="39688" cy="5397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8214" name="椭圆 26"/>
          <p:cNvSpPr/>
          <p:nvPr/>
        </p:nvSpPr>
        <p:spPr>
          <a:xfrm>
            <a:off x="7121525" y="2208213"/>
            <a:ext cx="34925" cy="4603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pic>
        <p:nvPicPr>
          <p:cNvPr id="8215" name="图片 28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19488" y="1336675"/>
            <a:ext cx="295275" cy="110331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216" name="图片 29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55725" y="4918075"/>
            <a:ext cx="450850" cy="6238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217" name="图片 30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80325" y="3587750"/>
            <a:ext cx="669925" cy="9271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218" name="图片 31" title="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27863" y="5995988"/>
            <a:ext cx="315912" cy="4381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219" name="图片 32" title="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84950" y="5402263"/>
            <a:ext cx="255588" cy="3540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220" name="图片 33" title="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77988" y="5372100"/>
            <a:ext cx="258762" cy="3603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221" name="图片 34" title="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976688" y="1077913"/>
            <a:ext cx="1190625" cy="316388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222" name="组合 29" title=""/>
          <p:cNvPicPr>
            <a:picLocks noGrp="1"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806575" y="77788"/>
            <a:ext cx="5530850" cy="50514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7" name="内容占位符 36"/>
          <p:cNvSpPr>
            <a:spLocks noGrp="1"/>
          </p:cNvSpPr>
          <p:nvPr>
            <p:ph sz="quarter" idx="13"/>
          </p:nvPr>
        </p:nvSpPr>
        <p:spPr>
          <a:xfrm>
            <a:off x="3028950" y="5812547"/>
            <a:ext cx="3086100" cy="46384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8225" name="日期占位符 2"/>
          <p:cNvSpPr>
            <a:spLocks noGrp="1"/>
          </p:cNvSpPr>
          <p:nvPr>
            <p:ph type="dt" sz="half" idx="14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8226" name="页脚占位符 3"/>
          <p:cNvSpPr>
            <a:spLocks noGrp="1"/>
          </p:cNvSpPr>
          <p:nvPr>
            <p:ph type="ftr" sz="quarter" idx="15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8227" name="灯片编号占位符 4"/>
          <p:cNvSpPr>
            <a:spLocks noGrp="1"/>
          </p:cNvSpPr>
          <p:nvPr>
            <p:ph type="sldNum" sz="quarter" idx="16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0161FD31-9F80-492A-AB8B-CBD3AD830347}" type="slidenum">
              <a:rPr lang="zh-CN" altLang="en-US" sz="1200">
                <a:solidFill>
                  <a:srgbClr val="A6A6A6"/>
                </a:solidFill>
              </a:rPr>
              <a:t>‹#›</a:t>
            </a:fld>
            <a:endParaRPr lang="zh-CN" altLang="en-US" sz="1200">
              <a:solidFill>
                <a:srgbClr val="A6A6A6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gradFill rotWithShape="0">
          <a:gsLst>
            <a:gs pos="0">
              <a:srgbClr val="06475E"/>
            </a:gs>
            <a:gs pos="50000">
              <a:srgbClr val="096B8D"/>
            </a:gs>
            <a:gs pos="99153">
              <a:srgbClr val="0C8EBC"/>
            </a:gs>
            <a:gs pos="100000">
              <a:srgbClr val="0C8EBC"/>
            </a:gs>
          </a:gsLst>
          <a:lin ang="5400000" scaled="1"/>
        </a:gradFill>
      </p:bgPr>
    </p:bg>
    <p:spTree>
      <p:nvGrpSpPr>
        <p:cNvPr id="1" name="" title=""/>
        <p:cNvGrpSpPr/>
        <p:nvPr/>
      </p:nvGrpSpPr>
      <p:grpSpPr/>
      <p:pic>
        <p:nvPicPr>
          <p:cNvPr id="9219" name="图片 4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263" y="4106863"/>
            <a:ext cx="450850" cy="6254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0" name="图片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5350" y="2173288"/>
            <a:ext cx="669925" cy="9271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1" name="图片 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4725" y="5513388"/>
            <a:ext cx="315913" cy="4381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2" name="图片 7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4725" y="3100388"/>
            <a:ext cx="255588" cy="3540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3" name="图片 8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325" y="4551363"/>
            <a:ext cx="260350" cy="3603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26" name="Date Placeholder 1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9227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9228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023A471B-20CD-4DDB-86ED-2D9FA075CFD5}" type="slidenum">
              <a:rPr lang="zh-CN" altLang="en-US" sz="1200">
                <a:solidFill>
                  <a:srgbClr val="A6A6A6"/>
                </a:solidFill>
              </a:rPr>
              <a:t>‹#›</a:t>
            </a:fld>
            <a:endParaRPr lang="zh-CN" altLang="en-US" sz="1200">
              <a:solidFill>
                <a:srgbClr val="A6A6A6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bg>
      <p:bgPr>
        <a:gradFill rotWithShape="0">
          <a:gsLst>
            <a:gs pos="0">
              <a:srgbClr val="06475E"/>
            </a:gs>
            <a:gs pos="50000">
              <a:srgbClr val="096B8D"/>
            </a:gs>
            <a:gs pos="99153">
              <a:srgbClr val="0C8EBC"/>
            </a:gs>
            <a:gs pos="100000">
              <a:srgbClr val="0C8EBC"/>
            </a:gs>
          </a:gsLst>
          <a:lin ang="5400000" scaled="1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711200"/>
            <a:ext cx="3196800" cy="16002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4014391" y="733425"/>
            <a:ext cx="4627800" cy="54036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311400"/>
            <a:ext cx="31968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1024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1024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1024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B1BC3F0A-45B8-434B-BF78-FDCBD690DDA5}" type="slidenum">
              <a:rPr lang="zh-CN" altLang="en-US" sz="1200">
                <a:solidFill>
                  <a:srgbClr val="A6A6A6"/>
                </a:solidFill>
              </a:rPr>
              <a:t>‹#›</a:t>
            </a:fld>
            <a:endParaRPr lang="zh-CN" altLang="en-US" sz="1200">
              <a:solidFill>
                <a:srgbClr val="A6A6A6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排标题与文本">
    <p:bg>
      <p:bgPr>
        <a:gradFill rotWithShape="0">
          <a:gsLst>
            <a:gs pos="0">
              <a:srgbClr val="06475E"/>
            </a:gs>
            <a:gs pos="50000">
              <a:srgbClr val="096B8D"/>
            </a:gs>
            <a:gs pos="99153">
              <a:srgbClr val="0C8EBC"/>
            </a:gs>
            <a:gs pos="100000">
              <a:srgbClr val="0C8EBC"/>
            </a:gs>
          </a:gsLst>
          <a:lin ang="5400000" scaled="1"/>
        </a:gradFill>
      </p:bgPr>
    </p:bg>
    <p:spTree>
      <p:nvGrpSpPr>
        <p:cNvPr id="1" name="" title=""/>
        <p:cNvGrpSpPr/>
        <p:nvPr/>
      </p:nvGrpSpPr>
      <p:grpSpPr/>
      <p:pic>
        <p:nvPicPr>
          <p:cNvPr id="11267" name="图片 6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263" y="4106863"/>
            <a:ext cx="450850" cy="6254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68" name="图片 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5350" y="2173288"/>
            <a:ext cx="669925" cy="9271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69" name="图片 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4725" y="5513388"/>
            <a:ext cx="315913" cy="4381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70" name="图片 9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4725" y="3100388"/>
            <a:ext cx="255588" cy="3540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71" name="图片 10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325" y="4551363"/>
            <a:ext cx="260350" cy="3603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14897" y="365125"/>
            <a:ext cx="1000453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6831670" cy="5811838"/>
          </a:xfrm>
        </p:spPr>
        <p:txBody>
          <a:bodyPr vert="eaVert"/>
          <a:lstStyle>
            <a:lvl1pPr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en-US" strike="noStrike" noProof="1"/>
          </a:p>
        </p:txBody>
      </p:sp>
      <p:sp>
        <p:nvSpPr>
          <p:cNvPr id="1127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1127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1127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236F326-76AC-498A-9EB4-236D9A8EA00C}" type="slidenum">
              <a:rPr lang="zh-CN" altLang="en-US" sz="1200">
                <a:solidFill>
                  <a:srgbClr val="A6A6A6"/>
                </a:solidFill>
              </a:rPr>
              <a:t>‹#›</a:t>
            </a:fld>
            <a:endParaRPr lang="zh-CN" altLang="en-US" sz="1200">
              <a:solidFill>
                <a:srgbClr val="A6A6A6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内容">
    <p:bg>
      <p:bgPr>
        <a:gradFill rotWithShape="0">
          <a:gsLst>
            <a:gs pos="0">
              <a:srgbClr val="06475E"/>
            </a:gs>
            <a:gs pos="50000">
              <a:srgbClr val="096B8D"/>
            </a:gs>
            <a:gs pos="99153">
              <a:srgbClr val="0C8EBC"/>
            </a:gs>
            <a:gs pos="100000">
              <a:srgbClr val="0C8EBC"/>
            </a:gs>
          </a:gsLst>
          <a:lin ang="5400000" scaled="1"/>
        </a:gradFill>
      </p:bgPr>
    </p:bg>
    <p:spTree>
      <p:nvGrpSpPr>
        <p:cNvPr id="1" name="" title=""/>
        <p:cNvGrpSpPr/>
        <p:nvPr/>
      </p:nvGrpSpPr>
      <p:grpSpPr/>
      <p:pic>
        <p:nvPicPr>
          <p:cNvPr id="12291" name="图片 5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263" y="4106863"/>
            <a:ext cx="450850" cy="6254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292" name="图片 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5350" y="2173288"/>
            <a:ext cx="669925" cy="9271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293" name="图片 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4725" y="5513388"/>
            <a:ext cx="315913" cy="4381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294" name="图片 9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4725" y="3100388"/>
            <a:ext cx="255588" cy="3540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295" name="图片 10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325" y="4551363"/>
            <a:ext cx="260350" cy="3603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28650" y="551544"/>
            <a:ext cx="7886700" cy="5558971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2298" name="日期占位符 2"/>
          <p:cNvSpPr>
            <a:spLocks noGrp="1"/>
          </p:cNvSpPr>
          <p:nvPr>
            <p:ph type="dt" sz="half" idx="14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12299" name="页脚占位符 3"/>
          <p:cNvSpPr>
            <a:spLocks noGrp="1"/>
          </p:cNvSpPr>
          <p:nvPr>
            <p:ph type="ftr" sz="quarter" idx="15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12300" name="灯片编号占位符 4"/>
          <p:cNvSpPr>
            <a:spLocks noGrp="1"/>
          </p:cNvSpPr>
          <p:nvPr>
            <p:ph type="sldNum" sz="quarter" idx="16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F2D0AE47-D05F-462D-9175-D31A244157C9}" type="slidenum">
              <a:rPr lang="zh-CN" altLang="en-US" sz="1200">
                <a:solidFill>
                  <a:srgbClr val="A6A6A6"/>
                </a:solidFill>
              </a:rPr>
              <a:t>‹#›</a:t>
            </a:fld>
            <a:endParaRPr lang="zh-CN" altLang="en-US" sz="1200">
              <a:solidFill>
                <a:srgbClr val="A6A6A6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slideLayout" Target="../slideLayouts/slideLayout35.xml" /><Relationship Id="rId11" Type="http://schemas.openxmlformats.org/officeDocument/2006/relationships/tags" Target="../tags/tag1.xml" /><Relationship Id="rId12" Type="http://schemas.openxmlformats.org/officeDocument/2006/relationships/tags" Target="../tags/tag2.xml" /><Relationship Id="rId13" Type="http://schemas.openxmlformats.org/officeDocument/2006/relationships/tags" Target="../tags/tag3.xml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7.xml" /><Relationship Id="rId3" Type="http://schemas.openxmlformats.org/officeDocument/2006/relationships/slideLayout" Target="../slideLayouts/slideLayout28.xml" /><Relationship Id="rId4" Type="http://schemas.openxmlformats.org/officeDocument/2006/relationships/slideLayout" Target="../slideLayouts/slideLayout29.xml" /><Relationship Id="rId5" Type="http://schemas.openxmlformats.org/officeDocument/2006/relationships/slideLayout" Target="../slideLayouts/slideLayout30.xml" /><Relationship Id="rId6" Type="http://schemas.openxmlformats.org/officeDocument/2006/relationships/slideLayout" Target="../slideLayouts/slideLayout31.xml" /><Relationship Id="rId7" Type="http://schemas.openxmlformats.org/officeDocument/2006/relationships/slideLayout" Target="../slideLayouts/slideLayout32.xml" /><Relationship Id="rId8" Type="http://schemas.openxmlformats.org/officeDocument/2006/relationships/slideLayout" Target="../slideLayouts/slideLayout33.xml" /><Relationship Id="rId9" Type="http://schemas.openxmlformats.org/officeDocument/2006/relationships/slideLayout" Target="../slideLayouts/slideLayout3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5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050" name="直接连接符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2051" name="文本占位符 7" title=""/>
          <p:cNvSpPr>
            <a:spLocks noGrp="1"/>
          </p:cNvSpPr>
          <p:nvPr>
            <p:ph type="body" idx="4294967295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"/>
              <a:defRPr lang="zh-CN" altLang="en-US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"/>
              <a:defRPr lang="zh-CN" altLang="en-US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"/>
              <a:defRPr lang="zh-CN" alt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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52" name="日期占位符 10"/>
          <p:cNvSpPr>
            <a:spLocks noGrp="1"/>
          </p:cNvSpPr>
          <p:nvPr>
            <p:ph type="dt" sz="half" idx="1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53" name="页脚占位符 27"/>
          <p:cNvSpPr>
            <a:spLocks noGrp="1"/>
          </p:cNvSpPr>
          <p:nvPr>
            <p:ph type="ftr" sz="quarter" idx="2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54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200" b="0" i="0" u="none" baseline="0">
                <a:solidFill>
                  <a:srgbClr val="D38E27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B255DE2D-9EEA-4A97-8FA5-D154971696CA}" type="slidenum">
              <a:rPr lang="zh-CN" altLang="en-US" sz="1200">
                <a:solidFill>
                  <a:srgbClr val="D38E27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D38E27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55" name="标题占位符 9"/>
          <p:cNvSpPr>
            <a:spLocks noGrp="1"/>
          </p:cNvSpPr>
          <p:nvPr>
            <p:ph type="title" idx="4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kern="12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 pitchFamily="34" charset="0"/>
                <a:ea typeface="隶书" pitchFamily="49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6" name="直接连接符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2057" name="直接连接符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6" r:id="rId2"/>
    <p:sldLayoutId id="2147483698" r:id="rId3"/>
    <p:sldLayoutId id="2147483700" r:id="rId4"/>
    <p:sldLayoutId id="2147483701" r:id="rId5"/>
    <p:sldLayoutId id="2147483703" r:id="rId6"/>
    <p:sldLayoutId id="2147483704" r:id="rId7"/>
    <p:sldLayoutId id="2147483706" r:id="rId8"/>
    <p:sldLayoutId id="2147483708" r:id="rId9"/>
    <p:sldLayoutId id="2147483710" r:id="rId10"/>
    <p:sldLayoutId id="2147483711" r:id="rId11"/>
    <p:sldLayoutId id="2147483713" r:id="rId12"/>
    <p:sldLayoutId id="2147483715" r:id="rId13"/>
    <p:sldLayoutId id="2147483717" r:id="rId14"/>
  </p:sldLayoutIdLst>
  <p:transition/>
  <p:timing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Franklin Gothic Medium" pitchFamily="34" charset="0"/>
          <a:ea typeface="隶书" pitchFamily="49" charset="-122"/>
          <a:cs typeface="+mj-cs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06475E"/>
            </a:gs>
            <a:gs pos="50000">
              <a:srgbClr val="096B8D"/>
            </a:gs>
            <a:gs pos="99153">
              <a:srgbClr val="0C8EBC"/>
            </a:gs>
            <a:gs pos="100000">
              <a:srgbClr val="0C8EBC"/>
            </a:gs>
          </a:gsLst>
          <a:lin ang="5400000" scaled="1"/>
        </a:gradFill>
      </p:bgPr>
    </p:bg>
    <p:spTree>
      <p:nvGrpSpPr>
        <p:cNvPr id="1" name="" title=""/>
        <p:cNvGrpSpPr/>
        <p:nvPr/>
      </p:nvGrpSpPr>
      <p:grpSpPr/>
      <p:sp>
        <p:nvSpPr>
          <p:cNvPr id="1026" name="Title Placeholder 1" title=""/>
          <p:cNvSpPr>
            <a:spLocks noGrp="1"/>
          </p:cNvSpPr>
          <p:nvPr>
            <p:ph type="title" idx="4294967295"/>
            <p:custDataLst>
              <p:tags r:id="rId11"/>
            </p:custDataLst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kern="1200">
                <a:solidFill>
                  <a:schemeClr val="bg1"/>
                </a:solidFill>
                <a:latin typeface="Arial" pitchFamily="34" charset="0"/>
                <a:ea typeface="黑体" pitchFamily="49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Text Placeholder 2" title="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200" b="0" i="0" u="none" baseline="0" noProof="1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102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200" b="0" i="0" u="none" baseline="0" noProof="1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103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wrap="square" lIns="91440" tIns="45720" rIns="9144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200" b="0" i="0" u="none" baseline="0">
                <a:solidFill>
                  <a:srgbClr val="A6A6A6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746D3F29-259C-4DCB-ACFA-CEAB71CA2FEF}" type="slidenum">
              <a:rPr lang="zh-CN" altLang="en-US" sz="1200">
                <a:solidFill>
                  <a:srgbClr val="A6A6A6"/>
                </a:solidFill>
              </a:rPr>
              <a:t>‹#›</a:t>
            </a:fld>
            <a:endParaRPr lang="zh-CN" altLang="en-US" sz="1200">
              <a:solidFill>
                <a:srgbClr val="A6A6A6"/>
              </a:solidFill>
            </a:endParaRPr>
          </a:p>
        </p:txBody>
      </p:sp>
      <p:sp>
        <p:nvSpPr>
          <p:cNvPr id="1031" name="KSO_TEMPLATE" hidden="1"/>
          <p:cNvSpPr/>
          <p:nvPr>
            <p:custDataLst>
              <p:tags r:id="rId1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000" kern="1200">
          <a:solidFill>
            <a:schemeClr val="bg1"/>
          </a:solidFill>
          <a:latin typeface="Arial" pitchFamily="34" charset="0"/>
          <a:ea typeface="黑体" pitchFamily="49" charset="-122"/>
          <a:cs typeface="+mj-cs"/>
        </a:defRPr>
      </a:lvl1pPr>
    </p:titleStyle>
    <p:bodyStyle>
      <a:lvl1pPr marL="228600" indent="-228600" algn="l" defTabSz="914400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3.png" /><Relationship Id="rId3" Type="http://schemas.openxmlformats.org/officeDocument/2006/relationships/audio" Target="NULL" /><Relationship Id="rId4" Type="http://schemas.openxmlformats.org/officeDocument/2006/relationships/tags" Target="../tags/tag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wmf" /><Relationship Id="rId3" Type="http://schemas.openxmlformats.org/officeDocument/2006/relationships/image" Target="../media/image25.jpeg" /><Relationship Id="rId4" Type="http://schemas.openxmlformats.org/officeDocument/2006/relationships/tags" Target="../tags/tag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10" Type="http://schemas.openxmlformats.org/officeDocument/2006/relationships/image" Target="../media/image27.png" /><Relationship Id="rId11" Type="http://schemas.openxmlformats.org/officeDocument/2006/relationships/tags" Target="../tags/tag13.xml" /><Relationship Id="rId12" Type="http://schemas.openxmlformats.org/officeDocument/2006/relationships/image" Target="../media/image28.png" /><Relationship Id="rId13" Type="http://schemas.openxmlformats.org/officeDocument/2006/relationships/tags" Target="../tags/tag14.xml" /><Relationship Id="rId14" Type="http://schemas.openxmlformats.org/officeDocument/2006/relationships/image" Target="../media/image29.png" /><Relationship Id="rId15" Type="http://schemas.openxmlformats.org/officeDocument/2006/relationships/tags" Target="../tags/tag15.xml" /><Relationship Id="rId16" Type="http://schemas.openxmlformats.org/officeDocument/2006/relationships/image" Target="../media/image30.png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6.xml" /><Relationship Id="rId20" Type="http://schemas.openxmlformats.org/officeDocument/2006/relationships/tags" Target="../tags/tag19.xml" /><Relationship Id="rId21" Type="http://schemas.openxmlformats.org/officeDocument/2006/relationships/image" Target="../media/image31.png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tags" Target="../tags/tag22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tags" Target="../tags/tag10.xml" /><Relationship Id="rId7" Type="http://schemas.openxmlformats.org/officeDocument/2006/relationships/tags" Target="../tags/tag11.xml" /><Relationship Id="rId8" Type="http://schemas.openxmlformats.org/officeDocument/2006/relationships/image" Target="../media/image26.png" /><Relationship Id="rId9" Type="http://schemas.openxmlformats.org/officeDocument/2006/relationships/tags" Target="../tags/tag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jpeg" /><Relationship Id="rId3" Type="http://schemas.openxmlformats.org/officeDocument/2006/relationships/hyperlink" Target="http://image.baidu.com/i?ct=503316480&amp;z=0&amp;tn=baiduimagedetail&amp;word=%CE%E2%B8%D5%B7%A5%B9%F0%CA%F7%CD%BC&amp;in=17582&amp;cl=2&amp;lm=-1&amp;pn=9&amp;rn=1&amp;di=38608208535&amp;ln=1174&amp;fr=ala0&amp;fmq=&amp;ic=0&amp;s=0&amp;se=1&amp;sme=0&amp;tab=&amp;width=&amp;height=&amp;face=0" TargetMode="External" /><Relationship Id="rId4" Type="http://schemas.openxmlformats.org/officeDocument/2006/relationships/tags" Target="../tags/tag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../../../../&#21315;&#37324;&#20849;&#23157;&#23071;.pps" TargetMode="External" /><Relationship Id="rId3" Type="http://schemas.openxmlformats.org/officeDocument/2006/relationships/tags" Target="../tags/tag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wmf" /><Relationship Id="rId3" Type="http://schemas.openxmlformats.org/officeDocument/2006/relationships/tags" Target="../tags/tag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0010001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5602" name="文本框 3" title=""/>
          <p:cNvSpPr txBox="1"/>
          <p:nvPr/>
        </p:nvSpPr>
        <p:spPr>
          <a:xfrm>
            <a:off x="1771650" y="1119188"/>
            <a:ext cx="6040438" cy="768350"/>
          </a:xfrm>
          <a:prstGeom prst="rect">
            <a:avLst/>
          </a:prstGeom>
          <a:noFill/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>
              <a:buClrTx/>
            </a:pPr>
            <a:r>
              <a:rPr lang="zh-CN" altLang="en-US" sz="4400" spc="0"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rPr>
              <a:t>　　　</a:t>
            </a:r>
            <a:r>
              <a:rPr lang="zh-CN" altLang="en-US" sz="4400" b="1" spc="0"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rPr>
              <a:t>月圆中秋节</a:t>
            </a:r>
            <a:endParaRPr lang="zh-CN" altLang="en-US" sz="4400" b="1">
              <a:effectLst>
                <a:outerShdw blurRad="38100" dist="38100" dir="2700000" algn="tl">
                  <a:schemeClr val="bg2"/>
                </a:outerShdw>
              </a:effectLst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03" name="文本框 4" title=""/>
          <p:cNvSpPr txBox="1"/>
          <p:nvPr/>
        </p:nvSpPr>
        <p:spPr>
          <a:xfrm>
            <a:off x="3094988" y="2376167"/>
            <a:ext cx="4030981" cy="922021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R="0" defTabSz="914400" fontAlgn="base"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5400" strike="noStrike" kern="1200" cap="none" spc="0" normalizeH="0" baseline="0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ea typeface="宋体" pitchFamily="2" charset="-122"/>
                <a:cs typeface="+mn-cs"/>
              </a:rPr>
              <a:t>　对月当歌</a:t>
            </a:r>
            <a:endParaRPr kumimoji="0" lang="zh-CN" altLang="en-US" sz="5400" strike="noStrike" kern="1200" cap="none" spc="0" normalizeH="0" baseline="0" noProof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ea typeface="宋体" pitchFamily="2" charset="-122"/>
              <a:cs typeface="+mn-cs"/>
            </a:endParaRPr>
          </a:p>
        </p:txBody>
      </p:sp>
      <p:pic>
        <p:nvPicPr>
          <p:cNvPr id="25604" name="纯音乐 - Tears-眼泪.mp3" title="">
            <a:hlinkClick action="ppaction://media"/>
          </p:cNvPr>
          <p:cNvPicPr>
            <a:picLocks noRot="1"/>
          </p:cNvPicPr>
          <p:nvPr>
            <a:audioFile r:link="rId3"/>
            <p:extLst/>
          </p:nvPr>
        </p:nvPicPr>
        <p:blipFill>
          <a:blip r:embed="rId2"/>
          <a:stretch>
            <a:fillRect/>
          </a:stretch>
        </p:blipFill>
        <p:spPr>
          <a:xfrm>
            <a:off x="4379913" y="2851150"/>
            <a:ext cx="76200" cy="1014413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60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 showWhenStopped="0">
                <p:cTn id="9" repeatCount="indefinite" fill="hold" display="0">
                  <p:stCondLst>
                    <p:cond delay="-1"/>
                  </p:stCondLst>
                  <p:endCondLst>
                    <p:cond evt="onNext" delay="-2">
                      <p:tgtEl>
                        <p:sldTgt/>
                      </p:tgtEl>
                    </p:cond>
                    <p:cond evt="onPrev" delay="-2">
                      <p:tgtEl>
                        <p:sldTgt/>
                      </p:tgtEl>
                    </p:cond>
                    <p:cond evt="onStopAudio" delay="-2">
                      <p:tgtEl>
                        <p:sldTgt/>
                      </p:tgtEl>
                    </p:cond>
                  </p:endCondLst>
                </p:cTn>
                <p:tgtEl>
                  <p:spTgt spid="2560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06475E"/>
            </a:gs>
            <a:gs pos="14999">
              <a:srgbClr val="06475E"/>
            </a:gs>
            <a:gs pos="50000">
              <a:srgbClr val="096B8D"/>
            </a:gs>
            <a:gs pos="99153">
              <a:srgbClr val="0C8EBC"/>
            </a:gs>
            <a:gs pos="100000">
              <a:srgbClr val="0C8EBC"/>
            </a:gs>
          </a:gsLst>
          <a:lin ang="5400000" scaled="1"/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6626" name="Text Box 2" title=""/>
          <p:cNvSpPr txBox="1"/>
          <p:nvPr/>
        </p:nvSpPr>
        <p:spPr>
          <a:xfrm>
            <a:off x="827088" y="765175"/>
            <a:ext cx="6840537" cy="2800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endParaRPr lang="zh-CN" altLang="en-US" sz="3200" b="1">
              <a:solidFill>
                <a:srgbClr val="0000FF"/>
              </a:solidFill>
              <a:latin typeface="Arial" pitchFamily="34" charset="0"/>
              <a:ea typeface="宋体" pitchFamily="2" charset="-122"/>
            </a:endParaRPr>
          </a:p>
          <a:p>
            <a:pPr lvl="0" algn="ctr">
              <a:spcBef>
                <a:spcPct val="50000"/>
              </a:spcBef>
            </a:pPr>
            <a:endParaRPr lang="zh-CN" altLang="en-US" sz="3200" b="1">
              <a:solidFill>
                <a:srgbClr val="0000FF"/>
              </a:solidFill>
              <a:latin typeface="Arial" pitchFamily="34" charset="0"/>
              <a:ea typeface="宋体" pitchFamily="2" charset="-122"/>
            </a:endParaRPr>
          </a:p>
          <a:p>
            <a:pPr lvl="0" algn="ctr">
              <a:spcBef>
                <a:spcPct val="50000"/>
              </a:spcBef>
            </a:pPr>
            <a:endParaRPr lang="zh-CN" altLang="en-US" sz="3200" b="1">
              <a:solidFill>
                <a:srgbClr val="0000FF"/>
              </a:solidFill>
              <a:latin typeface="Arial" pitchFamily="34" charset="0"/>
              <a:ea typeface="宋体" pitchFamily="2" charset="-122"/>
            </a:endParaRPr>
          </a:p>
          <a:p>
            <a:pPr lvl="0" algn="ctr">
              <a:spcBef>
                <a:spcPct val="50000"/>
              </a:spcBef>
            </a:pPr>
            <a:endParaRPr lang="zh-CN" altLang="en-US" sz="3200" b="1"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26627" name="Picture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0838" y="3705225"/>
            <a:ext cx="1327150" cy="13081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6628" name="图片 7579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63" y="88900"/>
            <a:ext cx="8956675" cy="6469063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8100000"/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7650" name="椭圆 1" title=""/>
          <p:cNvSpPr/>
          <p:nvPr>
            <p:custDataLst>
              <p:tags r:id="rId2"/>
            </p:custDataLst>
          </p:nvPr>
        </p:nvSpPr>
        <p:spPr>
          <a:xfrm>
            <a:off x="565150" y="1884363"/>
            <a:ext cx="49213" cy="49213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27651" name="椭圆 3" title=""/>
          <p:cNvSpPr/>
          <p:nvPr>
            <p:custDataLst>
              <p:tags r:id="rId3"/>
            </p:custDataLst>
          </p:nvPr>
        </p:nvSpPr>
        <p:spPr>
          <a:xfrm>
            <a:off x="658813" y="1958975"/>
            <a:ext cx="28575" cy="2698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27652" name="椭圆 4" title=""/>
          <p:cNvSpPr/>
          <p:nvPr>
            <p:custDataLst>
              <p:tags r:id="rId4"/>
            </p:custDataLst>
          </p:nvPr>
        </p:nvSpPr>
        <p:spPr>
          <a:xfrm>
            <a:off x="1462088" y="2168525"/>
            <a:ext cx="23813" cy="25400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27653" name="椭圆 5" title=""/>
          <p:cNvSpPr/>
          <p:nvPr>
            <p:custDataLst>
              <p:tags r:id="rId5"/>
            </p:custDataLst>
          </p:nvPr>
        </p:nvSpPr>
        <p:spPr>
          <a:xfrm>
            <a:off x="3492500" y="1150938"/>
            <a:ext cx="39688" cy="39688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27654" name="椭圆 6" title=""/>
          <p:cNvSpPr/>
          <p:nvPr>
            <p:custDataLst>
              <p:tags r:id="rId6"/>
            </p:custDataLst>
          </p:nvPr>
        </p:nvSpPr>
        <p:spPr>
          <a:xfrm>
            <a:off x="3636963" y="1187450"/>
            <a:ext cx="87313" cy="8572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27655" name="椭圆 7" title=""/>
          <p:cNvSpPr/>
          <p:nvPr>
            <p:custDataLst>
              <p:tags r:id="rId7"/>
            </p:custDataLst>
          </p:nvPr>
        </p:nvSpPr>
        <p:spPr>
          <a:xfrm>
            <a:off x="2632075" y="1746250"/>
            <a:ext cx="33338" cy="3492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pic>
        <p:nvPicPr>
          <p:cNvPr id="27656" name="图片 8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35025" y="1889125"/>
            <a:ext cx="452438" cy="4699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7657" name="图片 9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002588" y="3968750"/>
            <a:ext cx="669925" cy="6953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7658" name="图片 10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094538" y="4845050"/>
            <a:ext cx="315912" cy="3270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7659" name="图片 11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6651625" y="4398963"/>
            <a:ext cx="255588" cy="2651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7660" name="图片 12" title="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752600" y="2554288"/>
            <a:ext cx="260350" cy="2698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7661" name="椭圆 13" title=""/>
          <p:cNvSpPr/>
          <p:nvPr>
            <p:custDataLst>
              <p:tags r:id="rId18"/>
            </p:custDataLst>
          </p:nvPr>
        </p:nvSpPr>
        <p:spPr>
          <a:xfrm>
            <a:off x="7821613" y="5045075"/>
            <a:ext cx="87313" cy="8572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27662" name="椭圆 14" title=""/>
          <p:cNvSpPr/>
          <p:nvPr>
            <p:custDataLst>
              <p:tags r:id="rId19"/>
            </p:custDataLst>
          </p:nvPr>
        </p:nvSpPr>
        <p:spPr>
          <a:xfrm>
            <a:off x="7580313" y="5645150"/>
            <a:ext cx="33338" cy="34925"/>
          </a:xfrm>
          <a:prstGeom prst="ellipse">
            <a:avLst/>
          </a:prstGeom>
          <a:solidFill>
            <a:schemeClr val="accent3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>
              <a:buClrTx/>
            </a:pPr>
            <a:endParaRPr lang="zh-CN" altLang="en-US" sz="1300">
              <a:solidFill>
                <a:srgbClr val="FFFFFF"/>
              </a:solidFill>
              <a:ea typeface="黑体" pitchFamily="49" charset="-122"/>
            </a:endParaRPr>
          </a:p>
        </p:txBody>
      </p:sp>
      <p:sp>
        <p:nvSpPr>
          <p:cNvPr id="27663" name="椭圆 15" title=""/>
          <p:cNvSpPr/>
          <p:nvPr>
            <p:custDataLst>
              <p:tags r:id="rId20"/>
            </p:custDataLst>
          </p:nvPr>
        </p:nvSpPr>
        <p:spPr>
          <a:xfrm>
            <a:off x="7657463" y="951863"/>
            <a:ext cx="1377313" cy="1377313"/>
          </a:xfrm>
          <a:prstGeom prst="ellipse">
            <a:avLst/>
          </a:prstGeom>
          <a:solidFill>
            <a:srgbClr val="FFFFCC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rgbClr val="FFFFFF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rgbClr val="FFFFFF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rgbClr val="FFFFFF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rgbClr val="FFFFFF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rgbClr val="FFFFFF"/>
                </a:solidFill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35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7664" name="图片 16" title=""/>
          <p:cNvPicPr>
            <a:picLocks noGrp="1"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562850" y="941388"/>
            <a:ext cx="1566863" cy="1392237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7665" name="文本框 17" title=""/>
          <p:cNvSpPr txBox="1"/>
          <p:nvPr>
            <p:custDataLst>
              <p:tags r:id="rId23"/>
            </p:custDataLst>
          </p:nvPr>
        </p:nvSpPr>
        <p:spPr>
          <a:xfrm>
            <a:off x="687388" y="793750"/>
            <a:ext cx="7556500" cy="27749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lang="zh-CN" altLang="en-US" sz="28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一、活动目标</a:t>
            </a:r>
            <a:endParaRPr lang="zh-CN" altLang="en-US" sz="2800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zh-CN" altLang="en-US" sz="28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（一）</a:t>
            </a:r>
            <a:r>
              <a:rPr lang="zh-CN" altLang="en-US" sz="3200" b="1" u="sng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知识目标</a:t>
            </a:r>
            <a:r>
              <a:rPr lang="zh-CN" altLang="en-US" sz="28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：</a:t>
            </a:r>
            <a:endParaRPr lang="zh-CN" altLang="en-US" sz="2800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en-US" altLang="zh-CN" sz="2400">
                <a:solidFill>
                  <a:schemeClr val="bg1"/>
                </a:solidFill>
                <a:latin typeface="Arial" pitchFamily="34" charset="0"/>
              </a:rPr>
              <a:t>1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、了解有关中秋节由来、吃月饼的来历；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en-US" altLang="zh-CN" sz="2400">
                <a:solidFill>
                  <a:schemeClr val="bg1"/>
                </a:solidFill>
                <a:latin typeface="Arial" pitchFamily="34" charset="0"/>
              </a:rPr>
              <a:t>2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、了解有关中秋节的古诗和故事；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en-US" altLang="zh-CN" sz="2400">
                <a:solidFill>
                  <a:schemeClr val="bg1"/>
                </a:solidFill>
                <a:latin typeface="Arial" pitchFamily="34" charset="0"/>
              </a:rPr>
              <a:t>2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、初步掌握朗诵诗的配乐方法</a:t>
            </a:r>
            <a:r>
              <a:rPr lang="zh-CN" altLang="en-US" sz="28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。</a:t>
            </a:r>
            <a:endParaRPr lang="zh-CN" altLang="en-US" sz="2800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zh-CN" altLang="en-US" sz="28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（二）</a:t>
            </a:r>
            <a:r>
              <a:rPr lang="zh-CN" altLang="en-US" sz="3200" b="1" u="sng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能力目标：</a:t>
            </a:r>
            <a:endParaRPr lang="zh-CN" altLang="en-US" sz="3200" b="1" u="sng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en-US" altLang="zh-CN" sz="2400">
                <a:solidFill>
                  <a:schemeClr val="bg1"/>
                </a:solidFill>
                <a:latin typeface="Arial" pitchFamily="34" charset="0"/>
              </a:rPr>
              <a:t>1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、学会收集信息、整理资料的方法；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en-US" altLang="zh-CN" sz="2400">
                <a:solidFill>
                  <a:schemeClr val="bg1"/>
                </a:solidFill>
                <a:latin typeface="Arial" pitchFamily="34" charset="0"/>
              </a:rPr>
              <a:t>2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、通过实践，学会给诗歌配乐；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en-US" altLang="zh-CN" sz="2400">
                <a:solidFill>
                  <a:schemeClr val="bg1"/>
                </a:solidFill>
                <a:latin typeface="Arial" pitchFamily="34" charset="0"/>
              </a:rPr>
              <a:t>3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、通过活动，学生能够很好地参与合作学习，提高自主学习能力。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zh-CN" altLang="en-US" sz="28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（三</a:t>
            </a:r>
            <a:r>
              <a:rPr lang="en-US" altLang="zh-CN" sz="2800">
                <a:solidFill>
                  <a:schemeClr val="bg1"/>
                </a:solidFill>
                <a:latin typeface="Arial" pitchFamily="34" charset="0"/>
              </a:rPr>
              <a:t>)</a:t>
            </a:r>
            <a:r>
              <a:rPr lang="zh-CN" altLang="en-US" sz="3200" b="1" u="sng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情感目标：</a:t>
            </a:r>
            <a:endParaRPr lang="zh-CN" altLang="en-US" sz="3200" b="1" u="sng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en-US" altLang="zh-CN" sz="2800">
                <a:solidFill>
                  <a:schemeClr val="bg1"/>
                </a:solidFill>
                <a:latin typeface="Arial" pitchFamily="34" charset="0"/>
              </a:rPr>
              <a:t>1</a:t>
            </a:r>
            <a:r>
              <a:rPr lang="zh-CN" altLang="en-US" sz="28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、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通过给诗配乐的活动体验，在欣赏中感受美，在不知不觉中拨动情感之弦，受感染和教育；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en-US" altLang="zh-CN" sz="2400">
                <a:solidFill>
                  <a:schemeClr val="bg1"/>
                </a:solidFill>
                <a:latin typeface="Arial" pitchFamily="34" charset="0"/>
              </a:rPr>
              <a:t>2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、通过参与小组讨论，认真完成小组分派的任务，养成认真细心的态度；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en-US" altLang="zh-CN" sz="2400">
                <a:solidFill>
                  <a:schemeClr val="bg1"/>
                </a:solidFill>
                <a:latin typeface="Arial" pitchFamily="34" charset="0"/>
              </a:rPr>
              <a:t>3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、在小组合作中形成共同意识，增强团结协作精神。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8674" name="Freeform 5" title=""/>
          <p:cNvSpPr>
            <a:spLocks noEditPoints="1"/>
          </p:cNvSpPr>
          <p:nvPr>
            <p:custDataLst>
              <p:tags r:id="rId2"/>
            </p:custDataLst>
          </p:nvPr>
        </p:nvSpPr>
        <p:spPr bwMode="auto">
          <a:xfrm>
            <a:off x="1138238" y="1870075"/>
            <a:ext cx="300038" cy="273050"/>
          </a:xfrm>
          <a:custGeom>
            <a:gdLst>
              <a:gd name="T0" fmla="*/ 106 w 336"/>
              <a:gd name="T1" fmla="*/ 0 h 304"/>
              <a:gd name="T2" fmla="*/ 140 w 336"/>
              <a:gd name="T3" fmla="*/ 38 h 304"/>
              <a:gd name="T4" fmla="*/ 140 w 336"/>
              <a:gd name="T5" fmla="*/ 38 h 304"/>
              <a:gd name="T6" fmla="*/ 124 w 336"/>
              <a:gd name="T7" fmla="*/ 50 h 304"/>
              <a:gd name="T8" fmla="*/ 110 w 336"/>
              <a:gd name="T9" fmla="*/ 64 h 304"/>
              <a:gd name="T10" fmla="*/ 100 w 336"/>
              <a:gd name="T11" fmla="*/ 78 h 304"/>
              <a:gd name="T12" fmla="*/ 88 w 336"/>
              <a:gd name="T13" fmla="*/ 92 h 304"/>
              <a:gd name="T14" fmla="*/ 82 w 336"/>
              <a:gd name="T15" fmla="*/ 108 h 304"/>
              <a:gd name="T16" fmla="*/ 76 w 336"/>
              <a:gd name="T17" fmla="*/ 124 h 304"/>
              <a:gd name="T18" fmla="*/ 72 w 336"/>
              <a:gd name="T19" fmla="*/ 140 h 304"/>
              <a:gd name="T20" fmla="*/ 70 w 336"/>
              <a:gd name="T21" fmla="*/ 156 h 304"/>
              <a:gd name="T22" fmla="*/ 70 w 336"/>
              <a:gd name="T23" fmla="*/ 156 h 304"/>
              <a:gd name="T24" fmla="*/ 144 w 336"/>
              <a:gd name="T25" fmla="*/ 156 h 304"/>
              <a:gd name="T26" fmla="*/ 144 w 336"/>
              <a:gd name="T27" fmla="*/ 304 h 304"/>
              <a:gd name="T28" fmla="*/ 0 w 336"/>
              <a:gd name="T29" fmla="*/ 304 h 304"/>
              <a:gd name="T30" fmla="*/ 0 w 336"/>
              <a:gd name="T31" fmla="*/ 192 h 304"/>
              <a:gd name="T32" fmla="*/ 0 w 336"/>
              <a:gd name="T33" fmla="*/ 192 h 304"/>
              <a:gd name="T34" fmla="*/ 0 w 336"/>
              <a:gd name="T35" fmla="*/ 160 h 304"/>
              <a:gd name="T36" fmla="*/ 4 w 336"/>
              <a:gd name="T37" fmla="*/ 130 h 304"/>
              <a:gd name="T38" fmla="*/ 12 w 336"/>
              <a:gd name="T39" fmla="*/ 104 h 304"/>
              <a:gd name="T40" fmla="*/ 26 w 336"/>
              <a:gd name="T41" fmla="*/ 78 h 304"/>
              <a:gd name="T42" fmla="*/ 40 w 336"/>
              <a:gd name="T43" fmla="*/ 54 h 304"/>
              <a:gd name="T44" fmla="*/ 56 w 336"/>
              <a:gd name="T45" fmla="*/ 34 h 304"/>
              <a:gd name="T46" fmla="*/ 80 w 336"/>
              <a:gd name="T47" fmla="*/ 16 h 304"/>
              <a:gd name="T48" fmla="*/ 106 w 336"/>
              <a:gd name="T49" fmla="*/ 0 h 304"/>
              <a:gd name="T50" fmla="*/ 106 w 336"/>
              <a:gd name="T51" fmla="*/ 0 h 304"/>
              <a:gd name="T52" fmla="*/ 106 w 336"/>
              <a:gd name="T53" fmla="*/ 0 h 304"/>
              <a:gd name="T54" fmla="*/ 106 w 336"/>
              <a:gd name="T55" fmla="*/ 0 h 304"/>
              <a:gd name="T56" fmla="*/ 298 w 336"/>
              <a:gd name="T57" fmla="*/ 0 h 304"/>
              <a:gd name="T58" fmla="*/ 298 w 336"/>
              <a:gd name="T59" fmla="*/ 0 h 304"/>
              <a:gd name="T60" fmla="*/ 298 w 336"/>
              <a:gd name="T61" fmla="*/ 0 h 304"/>
              <a:gd name="T62" fmla="*/ 272 w 336"/>
              <a:gd name="T63" fmla="*/ 16 h 304"/>
              <a:gd name="T64" fmla="*/ 250 w 336"/>
              <a:gd name="T65" fmla="*/ 36 h 304"/>
              <a:gd name="T66" fmla="*/ 232 w 336"/>
              <a:gd name="T67" fmla="*/ 56 h 304"/>
              <a:gd name="T68" fmla="*/ 218 w 336"/>
              <a:gd name="T69" fmla="*/ 80 h 304"/>
              <a:gd name="T70" fmla="*/ 204 w 336"/>
              <a:gd name="T71" fmla="*/ 106 h 304"/>
              <a:gd name="T72" fmla="*/ 196 w 336"/>
              <a:gd name="T73" fmla="*/ 130 h 304"/>
              <a:gd name="T74" fmla="*/ 192 w 336"/>
              <a:gd name="T75" fmla="*/ 160 h 304"/>
              <a:gd name="T76" fmla="*/ 192 w 336"/>
              <a:gd name="T77" fmla="*/ 192 h 304"/>
              <a:gd name="T78" fmla="*/ 192 w 336"/>
              <a:gd name="T79" fmla="*/ 192 h 304"/>
              <a:gd name="T80" fmla="*/ 192 w 336"/>
              <a:gd name="T81" fmla="*/ 304 h 304"/>
              <a:gd name="T82" fmla="*/ 336 w 336"/>
              <a:gd name="T83" fmla="*/ 304 h 304"/>
              <a:gd name="T84" fmla="*/ 336 w 336"/>
              <a:gd name="T85" fmla="*/ 156 h 304"/>
              <a:gd name="T86" fmla="*/ 260 w 336"/>
              <a:gd name="T87" fmla="*/ 156 h 304"/>
              <a:gd name="T88" fmla="*/ 260 w 336"/>
              <a:gd name="T89" fmla="*/ 156 h 304"/>
              <a:gd name="T90" fmla="*/ 264 w 336"/>
              <a:gd name="T91" fmla="*/ 140 h 304"/>
              <a:gd name="T92" fmla="*/ 268 w 336"/>
              <a:gd name="T93" fmla="*/ 124 h 304"/>
              <a:gd name="T94" fmla="*/ 274 w 336"/>
              <a:gd name="T95" fmla="*/ 108 h 304"/>
              <a:gd name="T96" fmla="*/ 280 w 336"/>
              <a:gd name="T97" fmla="*/ 92 h 304"/>
              <a:gd name="T98" fmla="*/ 292 w 336"/>
              <a:gd name="T99" fmla="*/ 78 h 304"/>
              <a:gd name="T100" fmla="*/ 304 w 336"/>
              <a:gd name="T101" fmla="*/ 64 h 304"/>
              <a:gd name="T102" fmla="*/ 316 w 336"/>
              <a:gd name="T103" fmla="*/ 50 h 304"/>
              <a:gd name="T104" fmla="*/ 332 w 336"/>
              <a:gd name="T105" fmla="*/ 38 h 304"/>
              <a:gd name="T106" fmla="*/ 332 w 336"/>
              <a:gd name="T107" fmla="*/ 38 h 304"/>
              <a:gd name="T108" fmla="*/ 298 w 336"/>
              <a:gd name="T109" fmla="*/ 0 h 304"/>
              <a:gd name="T110" fmla="*/ 298 w 336"/>
              <a:gd name="T111" fmla="*/ 0 h 3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336" h="304">
                <a:moveTo>
                  <a:pt x="106" y="0"/>
                </a:moveTo>
                <a:lnTo>
                  <a:pt x="140" y="38"/>
                </a:lnTo>
                <a:lnTo>
                  <a:pt x="140" y="38"/>
                </a:lnTo>
                <a:lnTo>
                  <a:pt x="124" y="50"/>
                </a:lnTo>
                <a:lnTo>
                  <a:pt x="110" y="64"/>
                </a:lnTo>
                <a:lnTo>
                  <a:pt x="100" y="78"/>
                </a:lnTo>
                <a:lnTo>
                  <a:pt x="88" y="92"/>
                </a:lnTo>
                <a:lnTo>
                  <a:pt x="82" y="108"/>
                </a:lnTo>
                <a:lnTo>
                  <a:pt x="76" y="124"/>
                </a:lnTo>
                <a:lnTo>
                  <a:pt x="72" y="140"/>
                </a:lnTo>
                <a:lnTo>
                  <a:pt x="70" y="156"/>
                </a:lnTo>
                <a:lnTo>
                  <a:pt x="70" y="156"/>
                </a:lnTo>
                <a:lnTo>
                  <a:pt x="144" y="156"/>
                </a:lnTo>
                <a:lnTo>
                  <a:pt x="144" y="304"/>
                </a:lnTo>
                <a:lnTo>
                  <a:pt x="0" y="304"/>
                </a:lnTo>
                <a:lnTo>
                  <a:pt x="0" y="192"/>
                </a:lnTo>
                <a:lnTo>
                  <a:pt x="0" y="192"/>
                </a:lnTo>
                <a:lnTo>
                  <a:pt x="0" y="160"/>
                </a:lnTo>
                <a:lnTo>
                  <a:pt x="4" y="130"/>
                </a:lnTo>
                <a:lnTo>
                  <a:pt x="12" y="104"/>
                </a:lnTo>
                <a:lnTo>
                  <a:pt x="26" y="78"/>
                </a:lnTo>
                <a:lnTo>
                  <a:pt x="40" y="54"/>
                </a:lnTo>
                <a:lnTo>
                  <a:pt x="56" y="34"/>
                </a:lnTo>
                <a:lnTo>
                  <a:pt x="80" y="16"/>
                </a:lnTo>
                <a:lnTo>
                  <a:pt x="106" y="0"/>
                </a:lnTo>
                <a:lnTo>
                  <a:pt x="106" y="0"/>
                </a:lnTo>
                <a:lnTo>
                  <a:pt x="106" y="0"/>
                </a:lnTo>
                <a:lnTo>
                  <a:pt x="106" y="0"/>
                </a:lnTo>
                <a:close/>
                <a:moveTo>
                  <a:pt x="298" y="0"/>
                </a:moveTo>
                <a:lnTo>
                  <a:pt x="298" y="0"/>
                </a:lnTo>
                <a:lnTo>
                  <a:pt x="298" y="0"/>
                </a:lnTo>
                <a:lnTo>
                  <a:pt x="272" y="16"/>
                </a:lnTo>
                <a:lnTo>
                  <a:pt x="250" y="36"/>
                </a:lnTo>
                <a:lnTo>
                  <a:pt x="232" y="56"/>
                </a:lnTo>
                <a:lnTo>
                  <a:pt x="218" y="80"/>
                </a:lnTo>
                <a:lnTo>
                  <a:pt x="204" y="106"/>
                </a:lnTo>
                <a:lnTo>
                  <a:pt x="196" y="130"/>
                </a:lnTo>
                <a:lnTo>
                  <a:pt x="192" y="160"/>
                </a:lnTo>
                <a:lnTo>
                  <a:pt x="192" y="192"/>
                </a:lnTo>
                <a:lnTo>
                  <a:pt x="192" y="192"/>
                </a:lnTo>
                <a:lnTo>
                  <a:pt x="192" y="304"/>
                </a:lnTo>
                <a:lnTo>
                  <a:pt x="336" y="304"/>
                </a:lnTo>
                <a:lnTo>
                  <a:pt x="336" y="156"/>
                </a:lnTo>
                <a:lnTo>
                  <a:pt x="260" y="156"/>
                </a:lnTo>
                <a:lnTo>
                  <a:pt x="260" y="156"/>
                </a:lnTo>
                <a:lnTo>
                  <a:pt x="264" y="140"/>
                </a:lnTo>
                <a:lnTo>
                  <a:pt x="268" y="124"/>
                </a:lnTo>
                <a:lnTo>
                  <a:pt x="274" y="108"/>
                </a:lnTo>
                <a:lnTo>
                  <a:pt x="280" y="92"/>
                </a:lnTo>
                <a:lnTo>
                  <a:pt x="292" y="78"/>
                </a:lnTo>
                <a:lnTo>
                  <a:pt x="304" y="64"/>
                </a:lnTo>
                <a:lnTo>
                  <a:pt x="316" y="50"/>
                </a:lnTo>
                <a:lnTo>
                  <a:pt x="332" y="38"/>
                </a:lnTo>
                <a:lnTo>
                  <a:pt x="332" y="38"/>
                </a:lnTo>
                <a:lnTo>
                  <a:pt x="298" y="0"/>
                </a:lnTo>
                <a:lnTo>
                  <a:pt x="298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lIns="68580" tIns="34290" rIns="68580" bIns="34290"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buClrTx/>
            </a:pPr>
            <a:endParaRPr lang="zh-CN" altLang="en-US" sz="13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8675" name="Freeform 6" title=""/>
          <p:cNvSpPr>
            <a:spLocks noEditPoints="1"/>
          </p:cNvSpPr>
          <p:nvPr>
            <p:custDataLst>
              <p:tags r:id="rId3"/>
            </p:custDataLst>
          </p:nvPr>
        </p:nvSpPr>
        <p:spPr bwMode="auto">
          <a:xfrm>
            <a:off x="7508875" y="3967163"/>
            <a:ext cx="306388" cy="271463"/>
          </a:xfrm>
          <a:custGeom>
            <a:gdLst>
              <a:gd name="T0" fmla="*/ 0 w 344"/>
              <a:gd name="T1" fmla="*/ 0 h 304"/>
              <a:gd name="T2" fmla="*/ 152 w 344"/>
              <a:gd name="T3" fmla="*/ 0 h 304"/>
              <a:gd name="T4" fmla="*/ 152 w 344"/>
              <a:gd name="T5" fmla="*/ 116 h 304"/>
              <a:gd name="T6" fmla="*/ 152 w 344"/>
              <a:gd name="T7" fmla="*/ 116 h 304"/>
              <a:gd name="T8" fmla="*/ 152 w 344"/>
              <a:gd name="T9" fmla="*/ 146 h 304"/>
              <a:gd name="T10" fmla="*/ 144 w 344"/>
              <a:gd name="T11" fmla="*/ 176 h 304"/>
              <a:gd name="T12" fmla="*/ 136 w 344"/>
              <a:gd name="T13" fmla="*/ 202 h 304"/>
              <a:gd name="T14" fmla="*/ 126 w 344"/>
              <a:gd name="T15" fmla="*/ 228 h 304"/>
              <a:gd name="T16" fmla="*/ 110 w 344"/>
              <a:gd name="T17" fmla="*/ 250 h 304"/>
              <a:gd name="T18" fmla="*/ 90 w 344"/>
              <a:gd name="T19" fmla="*/ 270 h 304"/>
              <a:gd name="T20" fmla="*/ 68 w 344"/>
              <a:gd name="T21" fmla="*/ 288 h 304"/>
              <a:gd name="T22" fmla="*/ 40 w 344"/>
              <a:gd name="T23" fmla="*/ 304 h 304"/>
              <a:gd name="T24" fmla="*/ 4 w 344"/>
              <a:gd name="T25" fmla="*/ 268 h 304"/>
              <a:gd name="T26" fmla="*/ 4 w 344"/>
              <a:gd name="T27" fmla="*/ 268 h 304"/>
              <a:gd name="T28" fmla="*/ 22 w 344"/>
              <a:gd name="T29" fmla="*/ 256 h 304"/>
              <a:gd name="T30" fmla="*/ 36 w 344"/>
              <a:gd name="T31" fmla="*/ 242 h 304"/>
              <a:gd name="T32" fmla="*/ 48 w 344"/>
              <a:gd name="T33" fmla="*/ 228 h 304"/>
              <a:gd name="T34" fmla="*/ 60 w 344"/>
              <a:gd name="T35" fmla="*/ 214 h 304"/>
              <a:gd name="T36" fmla="*/ 68 w 344"/>
              <a:gd name="T37" fmla="*/ 198 h 304"/>
              <a:gd name="T38" fmla="*/ 74 w 344"/>
              <a:gd name="T39" fmla="*/ 182 h 304"/>
              <a:gd name="T40" fmla="*/ 76 w 344"/>
              <a:gd name="T41" fmla="*/ 164 h 304"/>
              <a:gd name="T42" fmla="*/ 78 w 344"/>
              <a:gd name="T43" fmla="*/ 148 h 304"/>
              <a:gd name="T44" fmla="*/ 78 w 344"/>
              <a:gd name="T45" fmla="*/ 148 h 304"/>
              <a:gd name="T46" fmla="*/ 0 w 344"/>
              <a:gd name="T47" fmla="*/ 148 h 304"/>
              <a:gd name="T48" fmla="*/ 0 w 344"/>
              <a:gd name="T49" fmla="*/ 0 h 304"/>
              <a:gd name="T50" fmla="*/ 0 w 344"/>
              <a:gd name="T51" fmla="*/ 0 h 304"/>
              <a:gd name="T52" fmla="*/ 0 w 344"/>
              <a:gd name="T53" fmla="*/ 0 h 304"/>
              <a:gd name="T54" fmla="*/ 0 w 344"/>
              <a:gd name="T55" fmla="*/ 0 h 304"/>
              <a:gd name="T56" fmla="*/ 0 w 344"/>
              <a:gd name="T57" fmla="*/ 0 h 304"/>
              <a:gd name="T58" fmla="*/ 202 w 344"/>
              <a:gd name="T59" fmla="*/ 0 h 304"/>
              <a:gd name="T60" fmla="*/ 202 w 344"/>
              <a:gd name="T61" fmla="*/ 0 h 304"/>
              <a:gd name="T62" fmla="*/ 202 w 344"/>
              <a:gd name="T63" fmla="*/ 148 h 304"/>
              <a:gd name="T64" fmla="*/ 202 w 344"/>
              <a:gd name="T65" fmla="*/ 148 h 304"/>
              <a:gd name="T66" fmla="*/ 274 w 344"/>
              <a:gd name="T67" fmla="*/ 148 h 304"/>
              <a:gd name="T68" fmla="*/ 274 w 344"/>
              <a:gd name="T69" fmla="*/ 148 h 304"/>
              <a:gd name="T70" fmla="*/ 272 w 344"/>
              <a:gd name="T71" fmla="*/ 164 h 304"/>
              <a:gd name="T72" fmla="*/ 266 w 344"/>
              <a:gd name="T73" fmla="*/ 184 h 304"/>
              <a:gd name="T74" fmla="*/ 260 w 344"/>
              <a:gd name="T75" fmla="*/ 200 h 304"/>
              <a:gd name="T76" fmla="*/ 254 w 344"/>
              <a:gd name="T77" fmla="*/ 216 h 304"/>
              <a:gd name="T78" fmla="*/ 244 w 344"/>
              <a:gd name="T79" fmla="*/ 230 h 304"/>
              <a:gd name="T80" fmla="*/ 230 w 344"/>
              <a:gd name="T81" fmla="*/ 244 h 304"/>
              <a:gd name="T82" fmla="*/ 218 w 344"/>
              <a:gd name="T83" fmla="*/ 258 h 304"/>
              <a:gd name="T84" fmla="*/ 202 w 344"/>
              <a:gd name="T85" fmla="*/ 268 h 304"/>
              <a:gd name="T86" fmla="*/ 240 w 344"/>
              <a:gd name="T87" fmla="*/ 304 h 304"/>
              <a:gd name="T88" fmla="*/ 240 w 344"/>
              <a:gd name="T89" fmla="*/ 304 h 304"/>
              <a:gd name="T90" fmla="*/ 264 w 344"/>
              <a:gd name="T91" fmla="*/ 288 h 304"/>
              <a:gd name="T92" fmla="*/ 288 w 344"/>
              <a:gd name="T93" fmla="*/ 270 h 304"/>
              <a:gd name="T94" fmla="*/ 304 w 344"/>
              <a:gd name="T95" fmla="*/ 250 h 304"/>
              <a:gd name="T96" fmla="*/ 318 w 344"/>
              <a:gd name="T97" fmla="*/ 228 h 304"/>
              <a:gd name="T98" fmla="*/ 332 w 344"/>
              <a:gd name="T99" fmla="*/ 202 h 304"/>
              <a:gd name="T100" fmla="*/ 340 w 344"/>
              <a:gd name="T101" fmla="*/ 176 h 304"/>
              <a:gd name="T102" fmla="*/ 344 w 344"/>
              <a:gd name="T103" fmla="*/ 146 h 304"/>
              <a:gd name="T104" fmla="*/ 344 w 344"/>
              <a:gd name="T105" fmla="*/ 116 h 304"/>
              <a:gd name="T106" fmla="*/ 344 w 344"/>
              <a:gd name="T107" fmla="*/ 0 h 304"/>
              <a:gd name="T108" fmla="*/ 202 w 344"/>
              <a:gd name="T109" fmla="*/ 0 h 304"/>
              <a:gd name="T110" fmla="*/ 202 w 344"/>
              <a:gd name="T111" fmla="*/ 0 h 304"/>
              <a:gd name="T112" fmla="*/ 202 w 344"/>
              <a:gd name="T113" fmla="*/ 0 h 304"/>
              <a:gd name="T114" fmla="*/ 202 w 344"/>
              <a:gd name="T115" fmla="*/ 0 h 3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44" h="304">
                <a:moveTo>
                  <a:pt x="0" y="0"/>
                </a:moveTo>
                <a:lnTo>
                  <a:pt x="152" y="0"/>
                </a:lnTo>
                <a:lnTo>
                  <a:pt x="152" y="116"/>
                </a:lnTo>
                <a:lnTo>
                  <a:pt x="152" y="116"/>
                </a:lnTo>
                <a:lnTo>
                  <a:pt x="152" y="146"/>
                </a:lnTo>
                <a:lnTo>
                  <a:pt x="144" y="176"/>
                </a:lnTo>
                <a:lnTo>
                  <a:pt x="136" y="202"/>
                </a:lnTo>
                <a:lnTo>
                  <a:pt x="126" y="228"/>
                </a:lnTo>
                <a:lnTo>
                  <a:pt x="110" y="250"/>
                </a:lnTo>
                <a:lnTo>
                  <a:pt x="90" y="270"/>
                </a:lnTo>
                <a:lnTo>
                  <a:pt x="68" y="288"/>
                </a:lnTo>
                <a:lnTo>
                  <a:pt x="40" y="304"/>
                </a:lnTo>
                <a:lnTo>
                  <a:pt x="4" y="268"/>
                </a:lnTo>
                <a:lnTo>
                  <a:pt x="4" y="268"/>
                </a:lnTo>
                <a:lnTo>
                  <a:pt x="22" y="256"/>
                </a:lnTo>
                <a:lnTo>
                  <a:pt x="36" y="242"/>
                </a:lnTo>
                <a:lnTo>
                  <a:pt x="48" y="228"/>
                </a:lnTo>
                <a:lnTo>
                  <a:pt x="60" y="214"/>
                </a:lnTo>
                <a:lnTo>
                  <a:pt x="68" y="198"/>
                </a:lnTo>
                <a:lnTo>
                  <a:pt x="74" y="182"/>
                </a:lnTo>
                <a:lnTo>
                  <a:pt x="76" y="164"/>
                </a:lnTo>
                <a:lnTo>
                  <a:pt x="78" y="148"/>
                </a:lnTo>
                <a:lnTo>
                  <a:pt x="78" y="148"/>
                </a:lnTo>
                <a:lnTo>
                  <a:pt x="0" y="148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close/>
                <a:moveTo>
                  <a:pt x="202" y="0"/>
                </a:moveTo>
                <a:lnTo>
                  <a:pt x="202" y="0"/>
                </a:lnTo>
                <a:lnTo>
                  <a:pt x="202" y="148"/>
                </a:lnTo>
                <a:lnTo>
                  <a:pt x="202" y="148"/>
                </a:lnTo>
                <a:lnTo>
                  <a:pt x="274" y="148"/>
                </a:lnTo>
                <a:lnTo>
                  <a:pt x="274" y="148"/>
                </a:lnTo>
                <a:lnTo>
                  <a:pt x="272" y="164"/>
                </a:lnTo>
                <a:lnTo>
                  <a:pt x="266" y="184"/>
                </a:lnTo>
                <a:lnTo>
                  <a:pt x="260" y="200"/>
                </a:lnTo>
                <a:lnTo>
                  <a:pt x="254" y="216"/>
                </a:lnTo>
                <a:lnTo>
                  <a:pt x="244" y="230"/>
                </a:lnTo>
                <a:lnTo>
                  <a:pt x="230" y="244"/>
                </a:lnTo>
                <a:lnTo>
                  <a:pt x="218" y="258"/>
                </a:lnTo>
                <a:lnTo>
                  <a:pt x="202" y="268"/>
                </a:lnTo>
                <a:lnTo>
                  <a:pt x="240" y="304"/>
                </a:lnTo>
                <a:lnTo>
                  <a:pt x="240" y="304"/>
                </a:lnTo>
                <a:lnTo>
                  <a:pt x="264" y="288"/>
                </a:lnTo>
                <a:lnTo>
                  <a:pt x="288" y="270"/>
                </a:lnTo>
                <a:lnTo>
                  <a:pt x="304" y="250"/>
                </a:lnTo>
                <a:lnTo>
                  <a:pt x="318" y="228"/>
                </a:lnTo>
                <a:lnTo>
                  <a:pt x="332" y="202"/>
                </a:lnTo>
                <a:lnTo>
                  <a:pt x="340" y="176"/>
                </a:lnTo>
                <a:lnTo>
                  <a:pt x="344" y="146"/>
                </a:lnTo>
                <a:lnTo>
                  <a:pt x="344" y="116"/>
                </a:lnTo>
                <a:lnTo>
                  <a:pt x="344" y="0"/>
                </a:lnTo>
                <a:lnTo>
                  <a:pt x="202" y="0"/>
                </a:lnTo>
                <a:lnTo>
                  <a:pt x="202" y="0"/>
                </a:lnTo>
                <a:lnTo>
                  <a:pt x="202" y="0"/>
                </a:lnTo>
                <a:lnTo>
                  <a:pt x="202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lIns="68580" tIns="34290" rIns="68580" bIns="34290"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buClrTx/>
            </a:pPr>
            <a:endParaRPr lang="zh-CN" altLang="en-US" sz="1300">
              <a:latin typeface="Arial" pitchFamily="34" charset="0"/>
              <a:ea typeface="宋体" pitchFamily="2" charset="-122"/>
            </a:endParaRPr>
          </a:p>
        </p:txBody>
      </p:sp>
      <p:cxnSp>
        <p:nvCxnSpPr>
          <p:cNvPr id="28676" name="直接连接符 4" title=""/>
          <p:cNvCxnSpPr/>
          <p:nvPr>
            <p:custDataLst>
              <p:tags r:id="rId4"/>
            </p:custDataLst>
          </p:nvPr>
        </p:nvCxnSpPr>
        <p:spPr>
          <a:xfrm>
            <a:off x="5640388" y="4768850"/>
            <a:ext cx="2889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677" name="文本框 13" title=""/>
          <p:cNvSpPr txBox="1"/>
          <p:nvPr/>
        </p:nvSpPr>
        <p:spPr>
          <a:xfrm>
            <a:off x="1138238" y="627063"/>
            <a:ext cx="7599363" cy="4816475"/>
          </a:xfrm>
          <a:prstGeom prst="rect">
            <a:avLst/>
          </a:prstGeom>
          <a:noFill/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>
              <a:lnSpc>
                <a:spcPct val="80000"/>
              </a:lnSpc>
              <a:buClrTx/>
            </a:pPr>
            <a:r>
              <a:rPr lang="zh-CN" altLang="en-US" sz="3200" spc="0">
                <a:solidFill>
                  <a:srgbClr val="800080"/>
                </a:solidFill>
                <a:latin typeface="Franklin Gothic Book" pitchFamily="34" charset="0"/>
                <a:ea typeface="华文楷体" pitchFamily="2" charset="-122"/>
                <a:sym typeface="华文楷体" pitchFamily="2" charset="-122"/>
              </a:rPr>
              <a:t>　</a:t>
            </a:r>
            <a:r>
              <a:rPr lang="zh-CN" altLang="en-US" sz="3200" spc="0">
                <a:solidFill>
                  <a:srgbClr val="B58B80"/>
                </a:solidFill>
                <a:latin typeface="Franklin Gothic Book" pitchFamily="34" charset="0"/>
                <a:ea typeface="华文楷体" pitchFamily="2" charset="-122"/>
                <a:sym typeface="华文楷体" pitchFamily="2" charset="-122"/>
              </a:rPr>
              <a:t>　</a:t>
            </a:r>
            <a:r>
              <a:rPr lang="zh-CN" altLang="en-US" sz="3200" spc="0">
                <a:latin typeface="Franklin Gothic Book" pitchFamily="34" charset="0"/>
                <a:ea typeface="华文楷体" pitchFamily="2" charset="-122"/>
                <a:sym typeface="华文楷体" pitchFamily="2" charset="-122"/>
              </a:rPr>
              <a:t>农历八月十五是中华民族的传统节日</a:t>
            </a:r>
            <a:r>
              <a:rPr lang="en-US" altLang="zh-CN" sz="3200" spc="0">
                <a:latin typeface="Franklin Gothic Book" pitchFamily="34" charset="0"/>
                <a:ea typeface="华文楷体" pitchFamily="2" charset="-122"/>
                <a:sym typeface="华文楷体" pitchFamily="2" charset="-122"/>
              </a:rPr>
              <a:t>———</a:t>
            </a:r>
            <a:r>
              <a:rPr lang="zh-CN" altLang="en-US" sz="3200" spc="0">
                <a:latin typeface="Franklin Gothic Book" pitchFamily="34" charset="0"/>
                <a:ea typeface="华文楷体" pitchFamily="2" charset="-122"/>
                <a:sym typeface="华文楷体" pitchFamily="2" charset="-122"/>
              </a:rPr>
              <a:t>中秋节。这是人们一直都喻为最有人情味、最诗情画意的节日。“每逢佳节倍思亲”，在这团圆的日子里，你是否记得以往的中秋节是怎么过的？是不是坐在自家小院里，吃着妈妈买的香甜月饼，抬头仰望美如玉盘的圆月，耳边听着嫦蛾奔月等有关月亮的美丽传说</a:t>
            </a:r>
            <a:r>
              <a:rPr lang="en-US" altLang="zh-CN" sz="3200" spc="0">
                <a:latin typeface="Franklin Gothic Book" pitchFamily="34" charset="0"/>
                <a:ea typeface="华文楷体" pitchFamily="2" charset="-122"/>
                <a:sym typeface="华文楷体" pitchFamily="2" charset="-122"/>
              </a:rPr>
              <a:t>……</a:t>
            </a:r>
            <a:endParaRPr lang="en-US" altLang="zh-CN" sz="3200">
              <a:latin typeface="Franklin Gothic Book" pitchFamily="34" charset="0"/>
              <a:ea typeface="华文楷体" pitchFamily="2" charset="-122"/>
              <a:sym typeface="华文楷体" pitchFamily="2" charset="-122"/>
            </a:endParaRPr>
          </a:p>
          <a:p>
            <a:pPr lvl="0" hangingPunct="0">
              <a:lnSpc>
                <a:spcPct val="80000"/>
              </a:lnSpc>
              <a:buClrTx/>
            </a:pPr>
            <a:r>
              <a:rPr lang="zh-CN" altLang="en-US" sz="3200" spc="0">
                <a:latin typeface="Franklin Gothic Book" pitchFamily="34" charset="0"/>
                <a:ea typeface="华文楷体" pitchFamily="2" charset="-122"/>
                <a:sym typeface="华文楷体" pitchFamily="2" charset="-122"/>
              </a:rPr>
              <a:t>　　你们知道中秋节的由来吗？知道吃月饼的来历吗？又知道哪些关于月亮的传说呢？</a:t>
            </a:r>
            <a:endParaRPr lang="zh-CN" altLang="en-US" sz="3200">
              <a:latin typeface="Franklin Gothic Book" pitchFamily="34" charset="0"/>
              <a:ea typeface="华文楷体" pitchFamily="2" charset="-122"/>
              <a:sym typeface="华文楷体" pitchFamily="2" charset="-122"/>
            </a:endParaRPr>
          </a:p>
          <a:p>
            <a:pPr lvl="0" hangingPunct="0">
              <a:lnSpc>
                <a:spcPct val="80000"/>
              </a:lnSpc>
              <a:buClrTx/>
            </a:pPr>
            <a:endParaRPr lang="zh-CN" altLang="en-US" sz="3200">
              <a:solidFill>
                <a:srgbClr val="B58B80"/>
              </a:solidFill>
              <a:latin typeface="Franklin Gothic Book" pitchFamily="34" charset="0"/>
              <a:ea typeface="华文楷体" pitchFamily="2" charset="-122"/>
              <a:sym typeface="华文楷体" pitchFamily="2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9698" name="标题 3" title=""/>
          <p:cNvSpPr>
            <a:spLocks noGrp="1" noChangeArrowheads="1"/>
          </p:cNvSpPr>
          <p:nvPr>
            <p:ph type="title"/>
            <p:custDataLst>
              <p:tags r:id="rId2"/>
            </p:custDataLst>
          </p:nvPr>
        </p:nvSpPr>
        <p:spPr>
          <a:xfrm>
            <a:off x="304800" y="457200"/>
            <a:ext cx="8686800" cy="85248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中秋节的由来</a:t>
            </a:r>
            <a:endParaRPr kumimoji="0" lang="zh-CN" altLang="en-US" sz="3600" b="0" i="0" u="none" strike="noStrike" kern="1200" cap="all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9699" name="内容占位符 4" title=""/>
          <p:cNvSpPr>
            <a:spLocks noGrp="1" noChangeArrowheads="1"/>
          </p:cNvSpPr>
          <p:nvPr>
            <p:ph idx="1"/>
            <p:custDataLst>
              <p:tags r:id="rId3"/>
            </p:custDataLst>
          </p:nvPr>
        </p:nvSpPr>
        <p:spPr>
          <a:xfrm>
            <a:off x="304800" y="1554163"/>
            <a:ext cx="8686800" cy="45259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normAutofit fontScale="85000" lnSpcReduction="20000"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"/>
              <a:defRPr lang="zh-CN" altLang="en-US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"/>
              <a:defRPr lang="zh-CN" altLang="en-US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"/>
              <a:defRPr lang="zh-CN" alt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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Wingdings 2"/>
            </a:pPr>
            <a:r>
              <a:rPr lang="zh-CN" altLang="en-US" sz="3200" spc="0" baseline="0">
                <a:solidFill>
                  <a:schemeClr val="tx1"/>
                </a:solidFill>
              </a:rPr>
              <a:t>中秋节有着悠久的历史，和其它传统节日一样，也是</a:t>
            </a:r>
            <a:endParaRPr lang="zh-CN" altLang="en-US" sz="2700" baseline="0">
              <a:solidFill>
                <a:schemeClr val="tx1"/>
              </a:solidFill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Wingdings 2"/>
            </a:pPr>
            <a:r>
              <a:rPr lang="zh-CN" altLang="en-US" sz="3200" spc="0" baseline="0">
                <a:solidFill>
                  <a:schemeClr val="tx1"/>
                </a:solidFill>
              </a:rPr>
              <a:t>慢慢发展形成的，古代帝王有春天祭日，秋天祭月</a:t>
            </a:r>
            <a:endParaRPr lang="zh-CN" altLang="en-US" sz="2700" baseline="0">
              <a:solidFill>
                <a:schemeClr val="tx1"/>
              </a:solidFill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Wingdings 2"/>
            </a:pPr>
            <a:r>
              <a:rPr lang="zh-CN" altLang="en-US" sz="3200" spc="0" baseline="0">
                <a:solidFill>
                  <a:schemeClr val="tx1"/>
                </a:solidFill>
              </a:rPr>
              <a:t>的礼制，早在</a:t>
            </a:r>
            <a:r>
              <a:rPr lang="en-US" altLang="zh-CN" sz="3200" spc="0" baseline="0">
                <a:solidFill>
                  <a:schemeClr val="tx1"/>
                </a:solidFill>
              </a:rPr>
              <a:t>《</a:t>
            </a:r>
            <a:r>
              <a:rPr lang="zh-CN" altLang="en-US" sz="3200" spc="0" baseline="0">
                <a:solidFill>
                  <a:schemeClr val="tx1"/>
                </a:solidFill>
              </a:rPr>
              <a:t>周礼</a:t>
            </a:r>
            <a:r>
              <a:rPr lang="en-US" altLang="zh-CN" sz="3200" spc="0" baseline="0">
                <a:solidFill>
                  <a:schemeClr val="tx1"/>
                </a:solidFill>
              </a:rPr>
              <a:t>》</a:t>
            </a:r>
            <a:r>
              <a:rPr lang="zh-CN" altLang="en-US" sz="3200" spc="0" baseline="0">
                <a:solidFill>
                  <a:schemeClr val="tx1"/>
                </a:solidFill>
              </a:rPr>
              <a:t>一书中，已有“中秋”一 词</a:t>
            </a:r>
            <a:endParaRPr lang="zh-CN" altLang="en-US" sz="2700" baseline="0">
              <a:solidFill>
                <a:schemeClr val="tx1"/>
              </a:solidFill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Wingdings 2"/>
            </a:pPr>
            <a:r>
              <a:rPr lang="zh-CN" altLang="en-US" sz="3200" spc="0" baseline="0">
                <a:solidFill>
                  <a:schemeClr val="tx1"/>
                </a:solidFill>
              </a:rPr>
              <a:t>的记载。后来贵族和文人学士也仿效起来，在中秋</a:t>
            </a:r>
            <a:endParaRPr lang="zh-CN" altLang="en-US" sz="2700" baseline="0">
              <a:solidFill>
                <a:schemeClr val="tx1"/>
              </a:solidFill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Wingdings 2"/>
            </a:pPr>
            <a:r>
              <a:rPr lang="zh-CN" altLang="en-US" sz="3200" spc="0" baseline="0">
                <a:solidFill>
                  <a:schemeClr val="tx1"/>
                </a:solidFill>
              </a:rPr>
              <a:t>时节，对着天上又亮又圆一轮皓月，观赏祭拜，寄</a:t>
            </a:r>
            <a:endParaRPr lang="zh-CN" altLang="en-US" sz="2700" baseline="0">
              <a:solidFill>
                <a:schemeClr val="tx1"/>
              </a:solidFill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Wingdings 2"/>
            </a:pPr>
            <a:r>
              <a:rPr lang="zh-CN" altLang="en-US" sz="3200" spc="0" baseline="0">
                <a:solidFill>
                  <a:schemeClr val="tx1"/>
                </a:solidFill>
              </a:rPr>
              <a:t>托情怀，这种习俗就这样传到民间，形成一个传统</a:t>
            </a:r>
            <a:endParaRPr lang="zh-CN" altLang="en-US" sz="2700" baseline="0">
              <a:solidFill>
                <a:schemeClr val="tx1"/>
              </a:solidFill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Wingdings 2"/>
            </a:pPr>
            <a:r>
              <a:rPr lang="zh-CN" altLang="en-US" sz="3200" spc="0" baseline="0">
                <a:solidFill>
                  <a:schemeClr val="tx1"/>
                </a:solidFill>
              </a:rPr>
              <a:t>的活动，一直到了唐代，这种祭月的风俗更为人们</a:t>
            </a:r>
            <a:endParaRPr lang="zh-CN" altLang="en-US" sz="2700" baseline="0">
              <a:solidFill>
                <a:schemeClr val="tx1"/>
              </a:solidFill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Wingdings 2"/>
            </a:pPr>
            <a:r>
              <a:rPr lang="zh-CN" altLang="en-US" sz="3200" spc="0" baseline="0">
                <a:solidFill>
                  <a:schemeClr val="tx1"/>
                </a:solidFill>
              </a:rPr>
              <a:t>重视，中秋节才成为固定的节日</a:t>
            </a:r>
            <a:r>
              <a:rPr lang="en-US" altLang="zh-CN" sz="3200" spc="0" baseline="0">
                <a:solidFill>
                  <a:schemeClr val="tx1"/>
                </a:solidFill>
              </a:rPr>
              <a:t>,《</a:t>
            </a:r>
            <a:r>
              <a:rPr lang="zh-CN" altLang="en-US" sz="3200" spc="0" baseline="0">
                <a:solidFill>
                  <a:schemeClr val="tx1"/>
                </a:solidFill>
              </a:rPr>
              <a:t>唐书</a:t>
            </a:r>
            <a:r>
              <a:rPr lang="en-US" altLang="zh-CN" sz="3200" spc="0" baseline="0">
                <a:solidFill>
                  <a:schemeClr val="tx1"/>
                </a:solidFill>
              </a:rPr>
              <a:t>·</a:t>
            </a:r>
            <a:r>
              <a:rPr lang="zh-CN" altLang="en-US" sz="3200" spc="0" baseline="0">
                <a:solidFill>
                  <a:schemeClr val="tx1"/>
                </a:solidFill>
              </a:rPr>
              <a:t>太宗记</a:t>
            </a:r>
            <a:r>
              <a:rPr lang="en-US" altLang="zh-CN" sz="3200" spc="0" baseline="0">
                <a:solidFill>
                  <a:schemeClr val="tx1"/>
                </a:solidFill>
              </a:rPr>
              <a:t>》</a:t>
            </a:r>
            <a:r>
              <a:rPr lang="zh-CN" altLang="en-US" sz="3200" spc="0" baseline="0">
                <a:solidFill>
                  <a:schemeClr val="tx1"/>
                </a:solidFill>
              </a:rPr>
              <a:t>记</a:t>
            </a:r>
            <a:endParaRPr lang="zh-CN" altLang="en-US" sz="2700" baseline="0">
              <a:solidFill>
                <a:schemeClr val="tx1"/>
              </a:solidFill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Wingdings 2"/>
            </a:pPr>
            <a:r>
              <a:rPr lang="zh-CN" altLang="en-US" sz="3200" spc="0" baseline="0">
                <a:solidFill>
                  <a:schemeClr val="tx1"/>
                </a:solidFill>
              </a:rPr>
              <a:t>载有“八月十五中秋节”，这个节日盛行于宋朝至</a:t>
            </a:r>
            <a:endParaRPr lang="zh-CN" altLang="en-US" sz="2700" baseline="0">
              <a:solidFill>
                <a:schemeClr val="tx1"/>
              </a:solidFill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Wingdings 2"/>
            </a:pPr>
            <a:r>
              <a:rPr lang="zh-CN" altLang="en-US" sz="3200" spc="0" baseline="0">
                <a:solidFill>
                  <a:schemeClr val="tx1"/>
                </a:solidFill>
              </a:rPr>
              <a:t>明清时，已与元旦齐名，成为我国的主要节日之一。</a:t>
            </a:r>
            <a:endParaRPr lang="zh-CN" altLang="en-US" sz="2700" baseline="0">
              <a:solidFill>
                <a:schemeClr val="tx1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21" name="标题 3" title=""/>
          <p:cNvSpPr>
            <a:spLocks noGrp="1" noChangeArrowheads="1"/>
          </p:cNvSpPr>
          <p:nvPr>
            <p:ph type="title"/>
            <p:custDataLst>
              <p:tags r:id="rId2"/>
            </p:custDataLst>
          </p:nvPr>
        </p:nvSpPr>
        <p:spPr>
          <a:xfrm>
            <a:off x="304800" y="457200"/>
            <a:ext cx="8686800" cy="84613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中秋节的名称</a:t>
            </a:r>
            <a:endParaRPr kumimoji="0" lang="zh-CN" altLang="zh-CN" sz="3600" b="0" i="0" u="none" strike="noStrike" kern="1200" cap="all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0722" name="内容占位符 4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04800" y="1554163"/>
            <a:ext cx="8686800" cy="45259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norm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"/>
              <a:defRPr lang="zh-CN" altLang="en-US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"/>
              <a:defRPr lang="zh-CN" altLang="en-US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"/>
              <a:defRPr lang="zh-CN" alt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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Wingdings" pitchFamily="2" charset="2"/>
            </a:pPr>
            <a:r>
              <a:rPr lang="zh-CN" altLang="en-US" sz="2800" spc="0" baseline="0"/>
              <a:t>每年农历八月十五日，是传统的中秋佳节。这时是一年秋季的中期，所以被称为中秋。在中国的农历里，一年分为四季，每季又分为孟、仲、季三个部分，因而中秋也称</a:t>
            </a:r>
            <a:r>
              <a:rPr lang="zh-CN" altLang="en-US" sz="3200" b="1" u="sng" spc="0" baseline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仲秋</a:t>
            </a:r>
            <a:r>
              <a:rPr lang="zh-CN" altLang="en-US" sz="2800" spc="0" baseline="0"/>
              <a:t>。八月十五的月亮比其他几个月的满月更圆，更明亮，所以又叫做“</a:t>
            </a:r>
            <a:r>
              <a:rPr lang="zh-CN" altLang="en-US" sz="3200" b="1" u="sng" spc="0" baseline="0">
                <a:solidFill>
                  <a:srgbClr val="FF0000"/>
                </a:solidFill>
              </a:rPr>
              <a:t>月夕</a:t>
            </a:r>
            <a:r>
              <a:rPr lang="zh-CN" altLang="en-US" sz="2800" spc="0" baseline="0"/>
              <a:t>”，“</a:t>
            </a:r>
            <a:r>
              <a:rPr lang="zh-CN" altLang="en-US" sz="2800" b="1" u="sng" spc="0" baseline="0">
                <a:solidFill>
                  <a:srgbClr val="FF0000"/>
                </a:solidFill>
              </a:rPr>
              <a:t>八月节</a:t>
            </a:r>
            <a:r>
              <a:rPr lang="zh-CN" altLang="en-US" sz="2800" spc="0" baseline="0"/>
              <a:t>”。此夜，人们仰望天空如玉如盘的明月，自然会期盼家人团聚。远在他乡的游子，也借此寄托自己对故乡和亲人的思念之情。所以，中秋又称“</a:t>
            </a:r>
            <a:r>
              <a:rPr lang="zh-CN" altLang="en-US" sz="3200" b="1" u="sng" spc="0" baseline="0">
                <a:solidFill>
                  <a:srgbClr val="FF0000"/>
                </a:solidFill>
              </a:rPr>
              <a:t>团圆节</a:t>
            </a:r>
            <a:r>
              <a:rPr lang="zh-CN" altLang="en-US" sz="2800" spc="0" baseline="0"/>
              <a:t>”。</a:t>
            </a:r>
            <a:endParaRPr lang="zh-CN" altLang="en-US" sz="2800" baseline="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1745" name="标题 3" title=""/>
          <p:cNvSpPr>
            <a:spLocks noGrp="1" noChangeArrowheads="1"/>
          </p:cNvSpPr>
          <p:nvPr>
            <p:ph type="title"/>
            <p:custDataLst>
              <p:tags r:id="rId2"/>
            </p:custDataLst>
          </p:nvPr>
        </p:nvSpPr>
        <p:spPr>
          <a:xfrm>
            <a:off x="304800" y="457200"/>
            <a:ext cx="8686800" cy="85566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吃月饼的来历</a:t>
            </a:r>
            <a:endParaRPr kumimoji="0" lang="zh-CN" altLang="en-US" sz="3600" b="1" i="0" u="none" strike="noStrike" kern="1200" cap="all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1746" name="内容占位符 4" title=""/>
          <p:cNvSpPr>
            <a:spLocks noGrp="1" noChangeArrowheads="1"/>
          </p:cNvSpPr>
          <p:nvPr>
            <p:ph idx="1"/>
            <p:custDataLst>
              <p:tags r:id="rId3"/>
            </p:custDataLst>
          </p:nvPr>
        </p:nvSpPr>
        <p:spPr>
          <a:xfrm>
            <a:off x="628650" y="1825625"/>
            <a:ext cx="7413625" cy="435133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normAutofit fontScale="92500" lnSpcReduction="10000"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"/>
              <a:defRPr lang="zh-CN" altLang="en-US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"/>
              <a:defRPr lang="zh-CN" altLang="en-US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"/>
              <a:defRPr lang="zh-CN" alt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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defTabSz="91440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 2"/>
            </a:pPr>
            <a:r>
              <a:rPr lang="zh-CN" altLang="en-US" sz="2000" spc="0" baseline="0"/>
              <a:t>中秋节吃月饼相传始于元代。当时，中原广大人民不堪忍受</a:t>
            </a:r>
            <a:endParaRPr lang="zh-CN" altLang="en-US" sz="1900" baseline="0"/>
          </a:p>
          <a:p>
            <a:pPr marL="342900" lvl="0" indent="-342900" defTabSz="91440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 2"/>
            </a:pPr>
            <a:r>
              <a:rPr lang="zh-CN" altLang="en-US" sz="2000" spc="0" baseline="0"/>
              <a:t>元朝统治阶级的残酷统治，纷纷起义抗元。朱元璋联合各路</a:t>
            </a:r>
            <a:endParaRPr lang="zh-CN" altLang="en-US" sz="1900" baseline="0"/>
          </a:p>
          <a:p>
            <a:pPr marL="342900" lvl="0" indent="-342900" defTabSz="91440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 2"/>
            </a:pPr>
            <a:r>
              <a:rPr lang="zh-CN" altLang="en-US" sz="2000" spc="0" baseline="0"/>
              <a:t>反抗力量准备起义。但朝庭官兵搜查的十分严密，传递消息</a:t>
            </a:r>
            <a:endParaRPr lang="zh-CN" altLang="en-US" sz="1900" baseline="0"/>
          </a:p>
          <a:p>
            <a:pPr marL="342900" lvl="0" indent="-342900" defTabSz="91440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 2"/>
            </a:pPr>
            <a:r>
              <a:rPr lang="zh-CN" altLang="en-US" sz="2000" spc="0" baseline="0"/>
              <a:t>十分困难。军师刘伯温便想出一计策，命令属下把藏有“八</a:t>
            </a:r>
            <a:endParaRPr lang="zh-CN" altLang="en-US" sz="1900" baseline="0"/>
          </a:p>
          <a:p>
            <a:pPr marL="342900" lvl="0" indent="-342900" defTabSz="91440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 2"/>
            </a:pPr>
            <a:r>
              <a:rPr lang="zh-CN" altLang="en-US" sz="2000" spc="0" baseline="0"/>
              <a:t>月十五夜起义”的纸条藏入饼子里面，再派人分头传送到各</a:t>
            </a:r>
            <a:endParaRPr lang="zh-CN" altLang="en-US" sz="1900" baseline="0"/>
          </a:p>
          <a:p>
            <a:pPr marL="342900" lvl="0" indent="-342900" defTabSz="91440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 2"/>
            </a:pPr>
            <a:r>
              <a:rPr lang="zh-CN" altLang="en-US" sz="2000" spc="0" baseline="0"/>
              <a:t>地起义军中，通知他们在八月十五日晚上起义响应。到了起</a:t>
            </a:r>
            <a:endParaRPr lang="zh-CN" altLang="en-US" sz="1900" baseline="0"/>
          </a:p>
          <a:p>
            <a:pPr marL="342900" lvl="0" indent="-342900" defTabSz="91440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 2"/>
            </a:pPr>
            <a:r>
              <a:rPr lang="zh-CN" altLang="en-US" sz="2000" spc="0" baseline="0"/>
              <a:t>义的那天，各路义军一齐响应，起义军如星火燎原。很快，</a:t>
            </a:r>
            <a:endParaRPr lang="zh-CN" altLang="en-US" sz="1900" baseline="0"/>
          </a:p>
          <a:p>
            <a:pPr marL="342900" lvl="0" indent="-342900" defTabSz="91440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 2"/>
            </a:pPr>
            <a:r>
              <a:rPr lang="zh-CN" altLang="en-US" sz="2000" spc="0" baseline="0"/>
              <a:t>徐达就攻下元大都，起义成功了。消息传来，朱元璋高兴得</a:t>
            </a:r>
            <a:endParaRPr lang="zh-CN" altLang="en-US" sz="1900" baseline="0"/>
          </a:p>
          <a:p>
            <a:pPr marL="342900" lvl="0" indent="-342900" defTabSz="91440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 2"/>
            </a:pPr>
            <a:r>
              <a:rPr lang="zh-CN" altLang="en-US" sz="2000" spc="0" baseline="0"/>
              <a:t>连忙传下口谕，在即将来临的中秋节，让全体将士与民同乐</a:t>
            </a:r>
            <a:endParaRPr lang="zh-CN" altLang="en-US" sz="1900" baseline="0"/>
          </a:p>
          <a:p>
            <a:pPr marL="342900" lvl="0" indent="-342900" defTabSz="91440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 2"/>
            </a:pPr>
            <a:r>
              <a:rPr lang="zh-CN" altLang="en-US" sz="2000" spc="0" baseline="0"/>
              <a:t>并将当年起兵时以秘密传递信息的“月饼”，作为节令糕点赏</a:t>
            </a:r>
            <a:endParaRPr lang="zh-CN" altLang="en-US" sz="1900" baseline="0"/>
          </a:p>
          <a:p>
            <a:pPr marL="342900" lvl="0" indent="-342900" defTabSz="91440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 2"/>
            </a:pPr>
            <a:r>
              <a:rPr lang="zh-CN" altLang="en-US" sz="2000" spc="0" baseline="0"/>
              <a:t>赐群臣。此后，“月饼”制作越发精细，品种更多，大者如圆</a:t>
            </a:r>
            <a:endParaRPr lang="zh-CN" altLang="en-US" sz="1900" baseline="0"/>
          </a:p>
          <a:p>
            <a:pPr marL="342900" lvl="0" indent="-342900" defTabSz="91440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 2"/>
            </a:pPr>
            <a:r>
              <a:rPr lang="zh-CN" altLang="en-US" sz="2000" spc="0" baseline="0"/>
              <a:t>盘，成为馈赠的佳品。以后中秋节吃月饼的习俗便在民间流</a:t>
            </a:r>
            <a:endParaRPr lang="zh-CN" altLang="en-US" sz="1900" baseline="0"/>
          </a:p>
          <a:p>
            <a:pPr marL="342900" lvl="0" indent="-342900" defTabSz="914400" eaLnBrk="1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 2"/>
            </a:pPr>
            <a:r>
              <a:rPr lang="zh-CN" altLang="en-US" sz="2000" spc="0" baseline="0"/>
              <a:t>传开来。 </a:t>
            </a:r>
            <a:br>
              <a:rPr lang="zh-CN" altLang="en-US" sz="1900" baseline="0"/>
            </a:br>
            <a:br>
              <a:rPr lang="zh-CN" altLang="en-US" sz="1900" baseline="0"/>
            </a:br>
            <a:endParaRPr lang="zh-CN" altLang="en-US" sz="1900" baseline="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2769" name="文本占位符 233474" title=""/>
          <p:cNvSpPr>
            <a:spLocks noGrp="1" noChangeArrowheads="1"/>
          </p:cNvSpPr>
          <p:nvPr>
            <p:ph idx="1"/>
          </p:nvPr>
        </p:nvSpPr>
        <p:spPr>
          <a:xfrm>
            <a:off x="250825" y="620713"/>
            <a:ext cx="4610100" cy="54784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normAutofit fontScale="70000" lnSpcReduction="20000"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"/>
              <a:defRPr lang="zh-CN" altLang="en-US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"/>
              <a:defRPr lang="zh-CN" altLang="en-US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"/>
              <a:defRPr lang="zh-CN" alt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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3200" b="1" spc="0" baseline="0">
                <a:solidFill>
                  <a:srgbClr val="339933"/>
                </a:solidFill>
                <a:latin typeface="宋体" pitchFamily="2" charset="-122"/>
              </a:rPr>
              <a:t>    </a:t>
            </a:r>
            <a:r>
              <a:rPr lang="zh-CN" altLang="en-US" sz="3200" b="1" spc="0" baseline="0">
                <a:solidFill>
                  <a:srgbClr val="339933"/>
                </a:solidFill>
                <a:latin typeface="宋体" pitchFamily="2" charset="-122"/>
              </a:rPr>
              <a:t>关于中秋节还有一个传说：</a:t>
            </a:r>
            <a:endParaRPr lang="zh-CN" altLang="en-US" sz="2200" b="1" baseline="0">
              <a:solidFill>
                <a:srgbClr val="339933"/>
              </a:solidFill>
              <a:latin typeface="宋体" pitchFamily="2" charset="-122"/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 spc="0" baseline="0">
                <a:solidFill>
                  <a:srgbClr val="339933"/>
                </a:solidFill>
                <a:latin typeface="宋体" pitchFamily="2" charset="-122"/>
              </a:rPr>
              <a:t>相传月亮上的广寒宫前的桂树生</a:t>
            </a:r>
            <a:endParaRPr lang="zh-CN" altLang="en-US" sz="2200" b="1" baseline="0">
              <a:solidFill>
                <a:srgbClr val="339933"/>
              </a:solidFill>
              <a:latin typeface="宋体" pitchFamily="2" charset="-122"/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 spc="0" baseline="0">
                <a:solidFill>
                  <a:srgbClr val="339933"/>
                </a:solidFill>
                <a:latin typeface="宋体" pitchFamily="2" charset="-122"/>
              </a:rPr>
              <a:t>长繁茂，有五百多丈高，下边有</a:t>
            </a:r>
            <a:endParaRPr lang="zh-CN" altLang="en-US" sz="2200" b="1" baseline="0">
              <a:solidFill>
                <a:srgbClr val="339933"/>
              </a:solidFill>
              <a:latin typeface="宋体" pitchFamily="2" charset="-122"/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 spc="0" baseline="0">
                <a:solidFill>
                  <a:srgbClr val="339933"/>
                </a:solidFill>
                <a:latin typeface="宋体" pitchFamily="2" charset="-122"/>
              </a:rPr>
              <a:t>一个人常在砍伐它，但是每次砍</a:t>
            </a:r>
            <a:endParaRPr lang="zh-CN" altLang="en-US" sz="2200" b="1" baseline="0">
              <a:solidFill>
                <a:srgbClr val="339933"/>
              </a:solidFill>
              <a:latin typeface="宋体" pitchFamily="2" charset="-122"/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 spc="0" baseline="0">
                <a:solidFill>
                  <a:srgbClr val="339933"/>
                </a:solidFill>
                <a:latin typeface="宋体" pitchFamily="2" charset="-122"/>
              </a:rPr>
              <a:t>下去之后，被砍的地方又立即合</a:t>
            </a:r>
            <a:endParaRPr lang="zh-CN" altLang="en-US" sz="2200" b="1" baseline="0">
              <a:solidFill>
                <a:srgbClr val="339933"/>
              </a:solidFill>
              <a:latin typeface="宋体" pitchFamily="2" charset="-122"/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 spc="0" baseline="0">
                <a:solidFill>
                  <a:srgbClr val="339933"/>
                </a:solidFill>
                <a:latin typeface="宋体" pitchFamily="2" charset="-122"/>
              </a:rPr>
              <a:t>拢了。几千年来，就这样随砍随</a:t>
            </a:r>
            <a:endParaRPr lang="zh-CN" altLang="en-US" sz="2200" b="1" baseline="0">
              <a:solidFill>
                <a:srgbClr val="339933"/>
              </a:solidFill>
              <a:latin typeface="宋体" pitchFamily="2" charset="-122"/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 spc="0" baseline="0">
                <a:solidFill>
                  <a:srgbClr val="339933"/>
                </a:solidFill>
                <a:latin typeface="宋体" pitchFamily="2" charset="-122"/>
              </a:rPr>
              <a:t>合，这棵桂树永远也不能被砍光。</a:t>
            </a:r>
            <a:endParaRPr lang="zh-CN" altLang="en-US" sz="2200" b="1" baseline="0">
              <a:solidFill>
                <a:srgbClr val="339933"/>
              </a:solidFill>
              <a:latin typeface="宋体" pitchFamily="2" charset="-122"/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 spc="0" baseline="0">
                <a:solidFill>
                  <a:srgbClr val="339933"/>
                </a:solidFill>
                <a:latin typeface="宋体" pitchFamily="2" charset="-122"/>
              </a:rPr>
              <a:t>据说这个砍树的人名叫吴刚，是</a:t>
            </a:r>
            <a:endParaRPr lang="zh-CN" altLang="en-US" sz="2200" b="1" baseline="0">
              <a:solidFill>
                <a:srgbClr val="339933"/>
              </a:solidFill>
              <a:latin typeface="宋体" pitchFamily="2" charset="-122"/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 spc="0" baseline="0">
                <a:solidFill>
                  <a:srgbClr val="339933"/>
                </a:solidFill>
                <a:latin typeface="宋体" pitchFamily="2" charset="-122"/>
              </a:rPr>
              <a:t>汉朝西河人，曾跟随仙人修道，</a:t>
            </a:r>
            <a:endParaRPr lang="zh-CN" altLang="en-US" sz="2200" b="1" baseline="0">
              <a:solidFill>
                <a:srgbClr val="339933"/>
              </a:solidFill>
              <a:latin typeface="宋体" pitchFamily="2" charset="-122"/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 spc="0" baseline="0">
                <a:solidFill>
                  <a:srgbClr val="339933"/>
                </a:solidFill>
                <a:latin typeface="宋体" pitchFamily="2" charset="-122"/>
              </a:rPr>
              <a:t>到了天界，但是他犯了错误，仙</a:t>
            </a:r>
            <a:endParaRPr lang="zh-CN" altLang="en-US" sz="2200" b="1" baseline="0">
              <a:solidFill>
                <a:srgbClr val="339933"/>
              </a:solidFill>
              <a:latin typeface="宋体" pitchFamily="2" charset="-122"/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 spc="0" baseline="0">
                <a:solidFill>
                  <a:srgbClr val="339933"/>
                </a:solidFill>
                <a:latin typeface="宋体" pitchFamily="2" charset="-122"/>
              </a:rPr>
              <a:t>人就把他贬谪到月宫，日日做这</a:t>
            </a:r>
            <a:endParaRPr lang="zh-CN" altLang="en-US" sz="2200" b="1" baseline="0">
              <a:solidFill>
                <a:srgbClr val="339933"/>
              </a:solidFill>
              <a:latin typeface="宋体" pitchFamily="2" charset="-122"/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 spc="0" baseline="0">
                <a:solidFill>
                  <a:srgbClr val="339933"/>
                </a:solidFill>
                <a:latin typeface="宋体" pitchFamily="2" charset="-122"/>
              </a:rPr>
              <a:t>种徒劳无功的苦差使，以示惩处。</a:t>
            </a:r>
            <a:endParaRPr lang="zh-CN" altLang="en-US" sz="2200" b="1" baseline="0">
              <a:solidFill>
                <a:srgbClr val="339933"/>
              </a:solidFill>
              <a:latin typeface="宋体" pitchFamily="2" charset="-122"/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 spc="0" baseline="0">
                <a:solidFill>
                  <a:srgbClr val="339933"/>
                </a:solidFill>
                <a:latin typeface="宋体" pitchFamily="2" charset="-122"/>
              </a:rPr>
              <a:t>李白诗中有</a:t>
            </a:r>
            <a:r>
              <a:rPr lang="zh-CN" altLang="en-US" sz="2200" b="1" baseline="0">
                <a:solidFill>
                  <a:srgbClr val="339933"/>
                </a:solidFill>
                <a:latin typeface="宋体" pitchFamily="2" charset="-122"/>
              </a:rPr>
              <a:t>“欲斫月中桂，持</a:t>
            </a:r>
            <a:endParaRPr lang="zh-CN" altLang="en-US" sz="2200" b="1" baseline="0">
              <a:solidFill>
                <a:srgbClr val="339933"/>
              </a:solidFill>
              <a:latin typeface="宋体" pitchFamily="2" charset="-122"/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 spc="0" baseline="0">
                <a:solidFill>
                  <a:srgbClr val="339933"/>
                </a:solidFill>
                <a:latin typeface="宋体" pitchFamily="2" charset="-122"/>
              </a:rPr>
              <a:t>为寒者薪</a:t>
            </a:r>
            <a:r>
              <a:rPr lang="zh-CN" altLang="en-US" sz="2200" b="1" baseline="0">
                <a:solidFill>
                  <a:srgbClr val="339933"/>
                </a:solidFill>
                <a:latin typeface="宋体" pitchFamily="2" charset="-122"/>
              </a:rPr>
              <a:t>”的记载。 </a:t>
            </a:r>
            <a:endParaRPr lang="zh-CN" altLang="en-US" sz="2200" b="1" baseline="0">
              <a:solidFill>
                <a:srgbClr val="339933"/>
              </a:solidFill>
              <a:latin typeface="宋体" pitchFamily="2" charset="-122"/>
            </a:endParaRPr>
          </a:p>
        </p:txBody>
      </p:sp>
      <p:pic>
        <p:nvPicPr>
          <p:cNvPr id="32770" name="图片 233475" title="">
            <a:hlinkClick r:id="rId3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3800" y="981075"/>
            <a:ext cx="3602038" cy="28892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2771" name="矩形 233476" title=""/>
          <p:cNvSpPr/>
          <p:nvPr/>
        </p:nvSpPr>
        <p:spPr>
          <a:xfrm>
            <a:off x="5795963" y="4487863"/>
            <a:ext cx="2305050" cy="51911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800" b="1">
                <a:latin typeface="Arial" pitchFamily="34" charset="0"/>
                <a:ea typeface="宋体" pitchFamily="2" charset="-122"/>
              </a:rPr>
              <a:t>吴刚伐桂</a:t>
            </a:r>
            <a:endParaRPr lang="zh-CN" altLang="en-US" sz="2800" b="1">
              <a:latin typeface="Arial" pitchFamily="34" charset="0"/>
              <a:ea typeface="宋体" pitchFamily="2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3794" name="标题 1" title=""/>
          <p:cNvSpPr>
            <a:spLocks noGrp="1" noChangeArrowheads="1"/>
          </p:cNvSpPr>
          <p:nvPr>
            <p:ph type="title"/>
          </p:nvPr>
        </p:nvSpPr>
        <p:spPr>
          <a:xfrm>
            <a:off x="304800" y="457200"/>
            <a:ext cx="8686800" cy="84613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一、引入活动课题</a:t>
            </a:r>
            <a:endParaRPr kumimoji="0" lang="zh-CN" altLang="en-US" sz="3600" b="0" i="0" u="none" strike="noStrike" kern="1200" cap="all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3795" name="内容占位符 2" title="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"/>
              <a:defRPr lang="zh-CN" altLang="en-US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"/>
              <a:defRPr lang="zh-CN" altLang="en-US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"/>
              <a:defRPr lang="zh-CN" alt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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buFont typeface="Arial" pitchFamily="34" charset="0"/>
              <a:buNone/>
            </a:pPr>
            <a:r>
              <a:rPr lang="zh-CN" altLang="en-US">
                <a:sym typeface="黑体" pitchFamily="49" charset="-122"/>
              </a:rPr>
              <a:t>　　了解了有关月亮的故事后，你想不想今年</a:t>
            </a:r>
            <a:endParaRPr lang="zh-CN" altLang="en-US"/>
          </a:p>
          <a:p>
            <a:pPr lvl="0" eaLnBrk="1" hangingPunct="1">
              <a:buFont typeface="Arial" pitchFamily="34" charset="0"/>
              <a:buNone/>
            </a:pPr>
            <a:r>
              <a:rPr lang="zh-CN" altLang="en-US">
                <a:sym typeface="黑体" pitchFamily="49" charset="-122"/>
              </a:rPr>
              <a:t>的中秋节过得有些与众不同呢？比如，传统</a:t>
            </a:r>
            <a:endParaRPr lang="zh-CN" altLang="en-US"/>
          </a:p>
          <a:p>
            <a:pPr lvl="0" eaLnBrk="1" hangingPunct="1">
              <a:buFont typeface="Arial" pitchFamily="34" charset="0"/>
              <a:buNone/>
            </a:pPr>
            <a:r>
              <a:rPr lang="zh-CN" altLang="en-US">
                <a:sym typeface="黑体" pitchFamily="49" charset="-122"/>
              </a:rPr>
              <a:t>的，你可以像古人一样对月吟诗做画；现代</a:t>
            </a:r>
            <a:endParaRPr lang="zh-CN" altLang="en-US"/>
          </a:p>
          <a:p>
            <a:pPr lvl="0" eaLnBrk="1" hangingPunct="1">
              <a:buFont typeface="Arial" pitchFamily="34" charset="0"/>
              <a:buNone/>
            </a:pPr>
            <a:r>
              <a:rPr lang="zh-CN" altLang="en-US">
                <a:sym typeface="黑体" pitchFamily="49" charset="-122"/>
              </a:rPr>
              <a:t>的，你可以帮助厂家设计符合大众需求的月</a:t>
            </a:r>
            <a:endParaRPr lang="zh-CN" altLang="en-US"/>
          </a:p>
          <a:p>
            <a:pPr lvl="0" eaLnBrk="1" hangingPunct="1">
              <a:buFont typeface="Arial" pitchFamily="34" charset="0"/>
              <a:buNone/>
            </a:pPr>
            <a:r>
              <a:rPr lang="zh-CN" altLang="en-US">
                <a:sym typeface="黑体" pitchFamily="49" charset="-122"/>
              </a:rPr>
              <a:t>饼包装；未来的，你可以想象到月球上过中</a:t>
            </a:r>
            <a:endParaRPr lang="zh-CN" altLang="en-US"/>
          </a:p>
          <a:p>
            <a:pPr lvl="0" eaLnBrk="1" hangingPunct="1">
              <a:buFont typeface="Arial" pitchFamily="34" charset="0"/>
              <a:buNone/>
            </a:pPr>
            <a:r>
              <a:rPr lang="zh-CN" altLang="en-US">
                <a:sym typeface="黑体" pitchFamily="49" charset="-122"/>
              </a:rPr>
              <a:t>秋的奇妙感受</a:t>
            </a:r>
            <a:r>
              <a:rPr lang="en-US" altLang="zh-CN">
                <a:sym typeface="黑体" pitchFamily="49" charset="-122"/>
              </a:rPr>
              <a:t>……</a:t>
            </a:r>
            <a:endParaRPr lang="en-US" altLang="zh-CN"/>
          </a:p>
          <a:p>
            <a:pPr lvl="0" eaLnBrk="1" hangingPunct="1">
              <a:buFont typeface="Arial" pitchFamily="34" charset="0"/>
              <a:buNone/>
            </a:pPr>
            <a:r>
              <a:rPr lang="zh-CN" altLang="en-US">
                <a:sym typeface="黑体" pitchFamily="49" charset="-122"/>
              </a:rPr>
              <a:t>　　现在我们就来组织一次“对月当歌”活动。</a:t>
            </a:r>
            <a:endParaRPr lang="zh-CN" altLang="en-US"/>
          </a:p>
          <a:p>
            <a:pPr lvl="0"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/>
          </a:p>
          <a:p>
            <a:pPr lvl="0" eaLnBrk="1" hangingPunct="1"/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4818" name="标题 1" title=""/>
          <p:cNvSpPr>
            <a:spLocks noGrp="1"/>
          </p:cNvSpPr>
          <p:nvPr>
            <p:ph type="title"/>
          </p:nvPr>
        </p:nvSpPr>
        <p:spPr>
          <a:xfrm>
            <a:off x="304800" y="146050"/>
            <a:ext cx="8686800" cy="146208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anchor="ctr">
            <a:normAutofit fontScale="9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all" spc="0" normalizeH="0" baseline="0" noProof="1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n-lt"/>
                <a:ea typeface="+mn-ea"/>
                <a:cs typeface="+mj-cs"/>
                <a:sym typeface="+mn-ea"/>
              </a:rPr>
              <a:t>二、活动过程</a:t>
            </a:r>
            <a:br>
              <a:rPr kumimoji="0" lang="zh-CN" altLang="en-US" sz="3600" b="1" i="0" u="none" strike="noStrike" kern="1200" cap="all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n-lt"/>
                <a:ea typeface="+mn-ea"/>
                <a:cs typeface="+mj-cs"/>
                <a:sym typeface="+mn-ea"/>
              </a:rPr>
            </a:br>
            <a:r>
              <a:rPr kumimoji="0" lang="zh-CN" altLang="en-US" sz="3600" b="1" i="0" u="none" strike="noStrike" kern="1200" cap="all" spc="0" normalizeH="0" baseline="0" noProof="1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n-lt"/>
                <a:ea typeface="+mn-ea"/>
                <a:cs typeface="+mj-cs"/>
                <a:sym typeface="+mn-ea"/>
              </a:rPr>
              <a:t>（一）诗词挑选</a:t>
            </a:r>
            <a:br>
              <a:rPr kumimoji="0" lang="zh-CN" altLang="en-US" sz="3600" b="1" i="0" u="none" strike="noStrike" kern="1200" cap="all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n-lt"/>
                <a:ea typeface="+mn-ea"/>
                <a:cs typeface="+mj-cs"/>
              </a:rPr>
            </a:br>
            <a:endParaRPr kumimoji="0" lang="zh-CN" altLang="en-US" sz="3600" b="0" i="0" u="none" strike="noStrike" kern="1200" cap="all" spc="0" normalizeH="0" baseline="0" noProof="1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4819" name="内容占位符 2" title="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"/>
              <a:defRPr lang="zh-CN" altLang="en-US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"/>
              <a:defRPr lang="zh-CN" altLang="en-US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"/>
              <a:defRPr lang="zh-CN" alt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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b="1"/>
              <a:t>你知道有哪些有关中秋节的古诗和儿歌？</a:t>
            </a:r>
            <a:endParaRPr lang="zh-CN" altLang="en-US" b="1"/>
          </a:p>
          <a:p>
            <a:pPr lvl="0" eaLnBrk="1" hangingPunct="1">
              <a:buFont typeface="Arial" pitchFamily="34" charset="0"/>
              <a:buNone/>
            </a:pPr>
            <a:r>
              <a:rPr lang="zh-CN" altLang="en-US" b="1"/>
              <a:t>学生踊跃回答：</a:t>
            </a:r>
            <a:endParaRPr lang="zh-CN" altLang="en-US" b="1"/>
          </a:p>
          <a:p>
            <a:pPr lvl="0" eaLnBrk="1" hangingPunct="1">
              <a:buFont typeface="Arial" pitchFamily="34" charset="0"/>
              <a:buNone/>
            </a:pPr>
            <a:r>
              <a:rPr lang="en-US" altLang="zh-CN" b="1"/>
              <a:t>《</a:t>
            </a:r>
            <a:r>
              <a:rPr lang="zh-CN" altLang="en-US" b="1"/>
              <a:t>静夜思</a:t>
            </a:r>
            <a:r>
              <a:rPr lang="en-US" altLang="zh-CN" b="1"/>
              <a:t>》</a:t>
            </a:r>
            <a:r>
              <a:rPr lang="zh-CN" altLang="en-US" b="1"/>
              <a:t>（唐）李白 </a:t>
            </a:r>
            <a:endParaRPr lang="zh-CN" altLang="en-US" b="1"/>
          </a:p>
          <a:p>
            <a:pPr lvl="0" eaLnBrk="1" hangingPunct="1">
              <a:buFont typeface="Arial" pitchFamily="34" charset="0"/>
              <a:buNone/>
            </a:pPr>
            <a:r>
              <a:rPr lang="en-US" altLang="zh-CN" b="1"/>
              <a:t>《</a:t>
            </a:r>
            <a:r>
              <a:rPr lang="zh-CN" altLang="en-US" b="1"/>
              <a:t>水调歌头，丙辰中秋》宋</a:t>
            </a:r>
            <a:r>
              <a:rPr lang="en-US" altLang="zh-CN" b="1"/>
              <a:t>.</a:t>
            </a:r>
            <a:r>
              <a:rPr lang="zh-CN" altLang="en-US" b="1"/>
              <a:t>苏轼</a:t>
            </a:r>
            <a:endParaRPr lang="zh-CN" altLang="en-US" b="1"/>
          </a:p>
          <a:p>
            <a:pPr lvl="0" eaLnBrk="1" hangingPunct="1">
              <a:buFont typeface="Arial" pitchFamily="34" charset="0"/>
              <a:buNone/>
            </a:pPr>
            <a:r>
              <a:rPr lang="en-US" altLang="zh-CN" b="1"/>
              <a:t>《</a:t>
            </a:r>
            <a:r>
              <a:rPr lang="zh-CN" altLang="en-US" b="1"/>
              <a:t>望月怀远</a:t>
            </a:r>
            <a:r>
              <a:rPr lang="en-US" altLang="zh-CN" b="1"/>
              <a:t>》</a:t>
            </a:r>
            <a:r>
              <a:rPr lang="zh-CN" altLang="en-US" b="1"/>
              <a:t>（唐）张九龄</a:t>
            </a:r>
            <a:endParaRPr lang="zh-CN" altLang="en-US" b="1"/>
          </a:p>
          <a:p>
            <a:pPr lvl="0" eaLnBrk="1" hangingPunct="1">
              <a:buFont typeface="Arial" pitchFamily="34" charset="0"/>
              <a:buNone/>
            </a:pPr>
            <a:r>
              <a:rPr lang="en-US" altLang="zh-CN" b="1"/>
              <a:t>《</a:t>
            </a:r>
            <a:r>
              <a:rPr lang="zh-CN" altLang="en-US" b="1"/>
              <a:t>月夜忆舍弟</a:t>
            </a:r>
            <a:r>
              <a:rPr lang="en-US" altLang="zh-CN" b="1"/>
              <a:t>》</a:t>
            </a:r>
            <a:r>
              <a:rPr lang="zh-CN" altLang="en-US" b="1"/>
              <a:t>（ 唐） 杜甫 </a:t>
            </a:r>
            <a:endParaRPr lang="zh-CN" altLang="en-US" b="1"/>
          </a:p>
          <a:p>
            <a:pPr lvl="0" eaLnBrk="1" hangingPunct="1">
              <a:buFont typeface="Arial" pitchFamily="34" charset="0"/>
              <a:buNone/>
            </a:pPr>
            <a:r>
              <a:rPr lang="en-US" altLang="zh-CN" b="1"/>
              <a:t>《</a:t>
            </a:r>
            <a:r>
              <a:rPr lang="zh-CN" altLang="en-US" b="1"/>
              <a:t>西江月、夜行黄沙道中》（宋）辛弃疾</a:t>
            </a:r>
            <a:endParaRPr lang="zh-CN" altLang="en-US" b="1"/>
          </a:p>
          <a:p>
            <a:pPr lvl="0" eaLnBrk="1" hangingPunct="1"/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5842" name="标题 1" title="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all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+mj-lt"/>
                <a:ea typeface="+mj-ea"/>
                <a:cs typeface="+mj-cs"/>
                <a:sym typeface="+mn-ea"/>
              </a:rPr>
              <a:t>教师播放视频：“中秋佳节”。</a:t>
            </a:r>
            <a:endParaRPr kumimoji="0" lang="zh-CN" altLang="en-US" sz="3600" b="0" i="0" u="none" strike="noStrike" kern="1200" cap="all" spc="0" normalizeH="0" baseline="0" noProof="1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5843" name="内容占位符 2" title="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5259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normAutofit lnSpcReduction="10000"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"/>
              <a:defRPr lang="zh-CN" altLang="en-US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"/>
              <a:defRPr lang="zh-CN" altLang="en-US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"/>
              <a:defRPr lang="zh-CN" alt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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endParaRPr lang="zh-CN" altLang="en-US" baseline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李白的</a:t>
            </a:r>
            <a:r>
              <a:rPr lang="en-US" altLang="zh-CN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《</a:t>
            </a:r>
            <a:r>
              <a:rPr lang="zh-CN" altLang="en-US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静夜思</a:t>
            </a:r>
            <a:r>
              <a:rPr lang="en-US" altLang="zh-CN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》</a:t>
            </a:r>
            <a:endParaRPr lang="en-US" altLang="zh-CN" baseline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华文楷体" pitchFamily="2" charset="-122"/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张九龄的</a:t>
            </a:r>
            <a:r>
              <a:rPr lang="en-US" altLang="zh-CN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《</a:t>
            </a:r>
            <a:r>
              <a:rPr lang="zh-CN" altLang="en-US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望月怀远</a:t>
            </a:r>
            <a:r>
              <a:rPr lang="en-US" altLang="zh-CN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》</a:t>
            </a:r>
            <a:r>
              <a:rPr lang="zh-CN" altLang="en-US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、</a:t>
            </a:r>
            <a:endParaRPr lang="zh-CN" altLang="en-US" baseline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苏轼的</a:t>
            </a:r>
            <a:r>
              <a:rPr lang="en-US" altLang="zh-CN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《</a:t>
            </a:r>
            <a:r>
              <a:rPr lang="zh-CN" altLang="en-US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水调歌头</a:t>
            </a:r>
            <a:r>
              <a:rPr lang="en-US" altLang="zh-CN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•</a:t>
            </a:r>
            <a:r>
              <a:rPr lang="zh-CN" altLang="en-US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明月几时有 </a:t>
            </a:r>
            <a:r>
              <a:rPr lang="en-US" altLang="zh-CN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  <a:hlinkClick r:id="rId2" action="ppaction://hlinkpres"/>
              </a:rPr>
              <a:t>》……</a:t>
            </a:r>
            <a:endParaRPr lang="en-US" altLang="zh-CN" baseline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 action="ppaction://hlinkpres"/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学生最后选定：</a:t>
            </a:r>
            <a:endParaRPr lang="zh-CN" altLang="en-US" baseline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静夜诗（李白）  望月怀远（张九龄）</a:t>
            </a:r>
            <a:endParaRPr lang="zh-CN" altLang="en-US" baseline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spc="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华文楷体" pitchFamily="2" charset="-122"/>
              </a:rPr>
              <a:t>你们知道所选定的诗句的意思吗？学生回答，教师补充</a:t>
            </a:r>
            <a:endParaRPr lang="zh-CN" altLang="en-US" baseline="0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6866" name="Text Box 2" title=""/>
          <p:cNvSpPr txBox="1"/>
          <p:nvPr/>
        </p:nvSpPr>
        <p:spPr>
          <a:xfrm>
            <a:off x="827088" y="1196975"/>
            <a:ext cx="7705725" cy="46466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>
                <a:solidFill>
                  <a:srgbClr val="0000FF"/>
                </a:solidFill>
                <a:latin typeface="Arial" pitchFamily="34" charset="0"/>
                <a:ea typeface="宋体" pitchFamily="2" charset="-122"/>
              </a:rPr>
              <a:t>（二）诗词赏析</a:t>
            </a:r>
            <a:endParaRPr lang="zh-CN" altLang="en-US" sz="3200">
              <a:solidFill>
                <a:srgbClr val="0000FF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3200">
                <a:solidFill>
                  <a:srgbClr val="0000FF"/>
                </a:solidFill>
                <a:latin typeface="Arial" pitchFamily="34" charset="0"/>
                <a:ea typeface="宋体" pitchFamily="2" charset="-122"/>
              </a:rPr>
              <a:t>了解所选诗（词）：</a:t>
            </a:r>
            <a:endParaRPr lang="zh-CN" altLang="en-US" sz="3200">
              <a:solidFill>
                <a:srgbClr val="0000FF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2800">
                <a:latin typeface="Arial" pitchFamily="34" charset="0"/>
                <a:ea typeface="宋体" pitchFamily="2" charset="-122"/>
              </a:rPr>
              <a:t>  这首诗（词）的意思是什么？</a:t>
            </a:r>
            <a:endParaRPr lang="zh-CN" altLang="en-US" sz="2800">
              <a:latin typeface="Arial" pitchFamily="34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2800">
                <a:latin typeface="Arial" pitchFamily="34" charset="0"/>
                <a:ea typeface="宋体" pitchFamily="2" charset="-122"/>
              </a:rPr>
              <a:t>  表达了怎样的感情？</a:t>
            </a:r>
            <a:endParaRPr lang="zh-CN" altLang="en-US" sz="2800">
              <a:latin typeface="Arial" pitchFamily="34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2800">
                <a:latin typeface="Arial" pitchFamily="34" charset="0"/>
                <a:ea typeface="宋体" pitchFamily="2" charset="-122"/>
              </a:rPr>
              <a:t>  呈现了怎样的画面？</a:t>
            </a:r>
            <a:endParaRPr lang="zh-CN" altLang="en-US" sz="2800">
              <a:latin typeface="Arial" pitchFamily="34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2800">
                <a:latin typeface="Arial" pitchFamily="34" charset="0"/>
                <a:ea typeface="宋体" pitchFamily="2" charset="-122"/>
              </a:rPr>
              <a:t>哪首歌（旋律）适合它所表达的意境？</a:t>
            </a:r>
            <a:endParaRPr lang="zh-CN" altLang="en-US" sz="2800">
              <a:latin typeface="Arial" pitchFamily="34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endParaRPr lang="zh-CN" altLang="en-US" sz="3200"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36867" name="Picture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4724400"/>
            <a:ext cx="1827212" cy="1820863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7890" name="标题 1" title=""/>
          <p:cNvSpPr>
            <a:spLocks noGrp="1" noChangeArrowheads="1"/>
          </p:cNvSpPr>
          <p:nvPr>
            <p:ph type="title"/>
          </p:nvPr>
        </p:nvSpPr>
        <p:spPr>
          <a:xfrm>
            <a:off x="628650" y="273049"/>
            <a:ext cx="7886700" cy="132556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静夜思</a:t>
            </a:r>
            <a:endParaRPr kumimoji="0" lang="zh-CN" altLang="en-US" sz="3600" b="0" i="0" u="none" strike="noStrike" kern="1200" cap="all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7891" name="内容占位符 2" title=""/>
          <p:cNvSpPr>
            <a:spLocks noGrp="1"/>
          </p:cNvSpPr>
          <p:nvPr>
            <p:ph idx="1"/>
          </p:nvPr>
        </p:nvSpPr>
        <p:spPr>
          <a:xfrm>
            <a:off x="628650" y="1431925"/>
            <a:ext cx="7886700" cy="474503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normAutofit fontScale="85000" lnSpcReduction="10000"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"/>
              <a:defRPr lang="zh-CN" altLang="en-US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"/>
              <a:defRPr lang="zh-CN" altLang="en-US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"/>
              <a:defRPr lang="zh-CN" alt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itchFamily="18" charset="2"/>
              <a:buChar char="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 lang="zh-CN" alt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spc="0" baseline="0"/>
              <a:t>（李白）</a:t>
            </a:r>
            <a:endParaRPr lang="zh-CN" altLang="en-US" sz="2700" baseline="0"/>
          </a:p>
          <a:p>
            <a:pPr marL="342900" lvl="0" indent="-342900" algn="ctr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endParaRPr lang="zh-CN" altLang="en-US" sz="2700" baseline="0"/>
          </a:p>
          <a:p>
            <a:pPr marL="342900" lvl="0" indent="-342900" algn="ctr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spc="0" baseline="0"/>
              <a:t>  窗前明月光，</a:t>
            </a:r>
            <a:endParaRPr lang="zh-CN" altLang="en-US" sz="2700" baseline="0"/>
          </a:p>
          <a:p>
            <a:pPr marL="342900" lvl="0" indent="-342900" algn="ctr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spc="0" baseline="0"/>
              <a:t>  疑是地上霜。</a:t>
            </a:r>
            <a:endParaRPr lang="zh-CN" altLang="en-US" sz="2700" baseline="0"/>
          </a:p>
          <a:p>
            <a:pPr marL="342900" lvl="0" indent="-342900" algn="ctr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spc="0" baseline="0"/>
              <a:t>  举头望明月，</a:t>
            </a:r>
            <a:endParaRPr lang="zh-CN" altLang="en-US" sz="2700" baseline="0"/>
          </a:p>
          <a:p>
            <a:pPr marL="342900" lvl="0" indent="-342900" algn="ctr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spc="0" baseline="0"/>
              <a:t>  低头思故乡。</a:t>
            </a:r>
            <a:endParaRPr lang="zh-CN" altLang="en-US" sz="2700" baseline="0"/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 spc="0" baseline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译诗：</a:t>
            </a:r>
            <a:r>
              <a:rPr lang="zh-CN" altLang="en-US" sz="3200" b="1" spc="0" baseline="0">
                <a:solidFill>
                  <a:srgbClr val="FF0000"/>
                </a:solidFill>
              </a:rPr>
              <a:t> </a:t>
            </a:r>
            <a:endParaRPr lang="zh-CN" altLang="en-US" sz="2700" b="1" baseline="0">
              <a:solidFill>
                <a:srgbClr val="FF0000"/>
              </a:solidFill>
            </a:endParaRPr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spc="0" baseline="0"/>
              <a:t>  明亮的月光洒在床前的窗户纸上，好像地上泛起了一层霜。 我禁不住抬起头来，看那天窗外空中的一轮明月，不由得低头沉思，想起远方的家乡。这首诗写的是在寂静的月夜思念家乡的感受。</a:t>
            </a:r>
            <a:endParaRPr lang="zh-CN" altLang="en-US" sz="2700" baseline="0"/>
          </a:p>
          <a:p>
            <a:pPr marL="342900" lvl="0" indent="-342900" algn="ctr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endParaRPr lang="zh-CN" altLang="en-US" sz="2700" baseline="0"/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Arial" pitchFamily="34" charset="0"/>
              <a:buNone/>
            </a:pPr>
            <a:endParaRPr lang="zh-CN" altLang="en-US" sz="2700" baseline="0"/>
          </a:p>
          <a:p>
            <a:pPr marL="342900" lvl="0" indent="-342900" defTabSz="914400" eaLnBrk="1" fontAlgn="base" hangingPunct="0">
              <a:lnSpc>
                <a:spcPct val="100000"/>
              </a:lnSpc>
              <a:spcAft>
                <a:spcPct val="0"/>
              </a:spcAft>
              <a:buFont typeface="Wingdings 2"/>
            </a:pPr>
            <a:endParaRPr lang="zh-CN" altLang="en-US" sz="2700" baseline="0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https://d.book118.com/085100100013011120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79007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79007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TEMPLATE_THUMBS_INDEX" val="1、8、11、17、22、27、30、31、32、33、34、35、36、42"/>
</p:tagLst>
</file>

<file path=ppt/tags/tag4.xml><?xml version="1.0" encoding="utf-8"?>
<p:tagLst xmlns:p="http://schemas.openxmlformats.org/presentationml/2006/main">
  <p:tag name="KSO_WM_TEMPLATE_CATEGORY" val="custom"/>
  <p:tag name="KSO_WM_TEMPLATE_INDEX" val="20179007"/>
</p:tagLst>
</file>

<file path=ppt/tags/tag5.xml><?xml version="1.0" encoding="utf-8"?>
<p:tagLst xmlns:p="http://schemas.openxmlformats.org/presentationml/2006/main">
  <p:tag name="KSO_WM_TEMPLATE_CATEGORY" val="custom"/>
  <p:tag name="KSO_WM_TEMPLATE_INDEX" val="2017900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6*i*4"/>
  <p:tag name="KSO_WM_UNIT_INDEX" val="4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6*i*5"/>
  <p:tag name="KSO_WM_UNIT_INDEX" val="5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6*i*6"/>
  <p:tag name="KSO_WM_UNIT_INDEX" val="6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6*i*7"/>
  <p:tag name="KSO_WM_UNIT_INDEX" val="7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6*i*8"/>
  <p:tag name="KSO_WM_UNIT_INDEX" val="8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6*i*9"/>
  <p:tag name="KSO_WM_UNIT_INDEX" val="9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6*i*10"/>
  <p:tag name="KSO_WM_UNIT_INDEX" val="1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6*i*11"/>
  <p:tag name="KSO_WM_UNIT_INDEX" val="1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6*i*12"/>
  <p:tag name="KSO_WM_UNIT_INDEX" val="12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6*i*13"/>
  <p:tag name="KSO_WM_UNIT_INDEX" val="13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6*i*14"/>
  <p:tag name="KSO_WM_UNIT_INDEX" val="14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6*i*16"/>
  <p:tag name="KSO_WM_UNIT_INDEX" val="16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6*i*17"/>
  <p:tag name="KSO_WM_UNIT_INDEX" val="17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6*i*21"/>
  <p:tag name="KSO_WM_UNIT_INDEX" val="2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6*i*22"/>
  <p:tag name="KSO_WM_UNIT_INDEX" val="22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CLEAR" val="0"/>
  <p:tag name="KSO_WM_UNIT_COMPATIBLE" val="0"/>
  <p:tag name="KSO_WM_UNIT_HIGHLIGHT" val="0"/>
  <p:tag name="KSO_WM_UNIT_ID" val="custom20179007_36*f*1"/>
  <p:tag name="KSO_WM_UNIT_INDEX" val="1"/>
  <p:tag name="KSO_WM_UNIT_LAYERLEVEL" val="1"/>
  <p:tag name="KSO_WM_UNIT_PRESET_TEXT" val="整个活动区呈散点式分布,嘉宾携家眷自由选择各式休闲活动。&#13; &#13;通过最具代表性的欧式小型活动展示，创造出现场其乐融融、团圆喜&#13; &#13;庆的节日气氛，使全体嘉宾不仅享受到美好休闲时光，同时也彰显出&#13; &#13;本案独有的欧洲风貌及社区文化。"/>
  <p:tag name="KSO_WM_UNIT_TYPE" val="f"/>
  <p:tag name="KSO_WM_UNIT_VALUE" val="288"/>
</p:tagLst>
</file>

<file path=ppt/tags/tag22.xml><?xml version="1.0" encoding="utf-8"?>
<p:tagLst xmlns:p="http://schemas.openxmlformats.org/presentationml/2006/main">
  <p:tag name="KSO_WM_BEAUTIFY_FLAG" val="#wm#"/>
  <p:tag name="KSO_WM_SLIDE_ID" val="custom20179007_36"/>
  <p:tag name="KSO_WM_SLIDE_INDEX" val="36"/>
  <p:tag name="KSO_WM_SLIDE_ITEM_CNT" val="2"/>
  <p:tag name="KSO_WM_SLIDE_LAYOUT" val="f_g"/>
  <p:tag name="KSO_WM_SLIDE_LAYOUT_CNT" val="1_1"/>
  <p:tag name="KSO_WM_SLIDE_POSITION" val="54*178"/>
  <p:tag name="KSO_WM_SLIDE_SIZE" val="595*348"/>
  <p:tag name="KSO_WM_SLIDE_TYPE" val="text"/>
  <p:tag name="KSO_WM_TAG_VERSION" val="1.0"/>
  <p:tag name="KSO_WM_TEMPLATE_CATEGORY" val="custom"/>
  <p:tag name="KSO_WM_TEMPLATE_INDEX" val="20179007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9*i*0"/>
  <p:tag name="KSO_WM_UNIT_INDEX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9*i*1"/>
  <p:tag name="KSO_WM_UNIT_INDEX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ID" val="custom20179007_39*i*4"/>
  <p:tag name="KSO_WM_UNIT_INDEX" val="4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SLIDE_ID" val="custom20179007_39"/>
  <p:tag name="KSO_WM_SLIDE_INDEX" val="39"/>
  <p:tag name="KSO_WM_SLIDE_ITEM_CNT" val="2"/>
  <p:tag name="KSO_WM_SLIDE_LAYOUT" val="f_g"/>
  <p:tag name="KSO_WM_SLIDE_LAYOUT_CNT" val="1_1"/>
  <p:tag name="KSO_WM_SLIDE_POSITION" val="90*172"/>
  <p:tag name="KSO_WM_SLIDE_SIZE" val="580*217"/>
  <p:tag name="KSO_WM_SLIDE_TYPE" val="text"/>
  <p:tag name="KSO_WM_TAG_VERSION" val="1.0"/>
  <p:tag name="KSO_WM_TEMPLATE_CATEGORY" val="custom"/>
  <p:tag name="KSO_WM_TEMPLATE_INDEX" val="2017900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CLEAR" val="0"/>
  <p:tag name="KSO_WM_UNIT_COMPATIBLE" val="0"/>
  <p:tag name="KSO_WM_UNIT_HIGHLIGHT" val="0"/>
  <p:tag name="KSO_WM_UNIT_ID" val="custom20179007_2*a*1"/>
  <p:tag name="KSO_WM_UNIT_INDEX" val="1"/>
  <p:tag name="KSO_WM_UNIT_ISCONTENTSTITLE" val="0"/>
  <p:tag name="KSO_WM_UNIT_LAYERLEVEL" val="1"/>
  <p:tag name="KSO_WM_UNIT_PRESET_TEXT_INDEX" val="0"/>
  <p:tag name="KSO_WM_UNIT_PRESET_TEXT_LEN" val="9"/>
  <p:tag name="KSO_WM_UNIT_TYPE" val="a"/>
  <p:tag name="KSO_WM_UNIT_VALUE" val="32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CLEAR" val="0"/>
  <p:tag name="KSO_WM_UNIT_COMPATIBLE" val="0"/>
  <p:tag name="KSO_WM_UNIT_HIGHLIGHT" val="0"/>
  <p:tag name="KSO_WM_UNIT_ID" val="custom20179007_2*f*1"/>
  <p:tag name="KSO_WM_UNIT_INDEX" val="1"/>
  <p:tag name="KSO_WM_UNIT_LAYERLEVEL" val="1"/>
  <p:tag name="KSO_WM_UNIT_PRESET_TEXT_INDEX" val="2"/>
  <p:tag name="KSO_WM_UNIT_PRESET_TEXT_LEN" val="250"/>
  <p:tag name="KSO_WM_UNIT_TYPE" val="f"/>
  <p:tag name="KSO_WM_UNIT_VALUE" val="325"/>
</p:tagLst>
</file>

<file path=ppt/tags/tag29.xml><?xml version="1.0" encoding="utf-8"?>
<p:tagLst xmlns:p="http://schemas.openxmlformats.org/presentationml/2006/main">
  <p:tag name="KSO_WM_BEAUTIFY_FLAG" val="#wm#"/>
  <p:tag name="KSO_WM_SLIDE_ID" val="custom20179007_2"/>
  <p:tag name="KSO_WM_SLIDE_INDEX" val="2"/>
  <p:tag name="KSO_WM_SLIDE_ITEM_CNT" val="1"/>
  <p:tag name="KSO_WM_SLIDE_LAYOUT" val="a_f"/>
  <p:tag name="KSO_WM_SLIDE_LAYOUT_CNT" val="1_1"/>
  <p:tag name="KSO_WM_SLIDE_POSITION" val="50*144"/>
  <p:tag name="KSO_WM_SLIDE_SIZE" val="621*343"/>
  <p:tag name="KSO_WM_SLIDE_TYPE" val="text"/>
  <p:tag name="KSO_WM_TAG_VERSION" val="1.0"/>
  <p:tag name="KSO_WM_TEMPLATE_CATEGORY" val="custom"/>
  <p:tag name="KSO_WM_TEMPLATE_INDEX" val="20179007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CLEAR" val="0"/>
  <p:tag name="KSO_WM_UNIT_COMPATIBLE" val="0"/>
  <p:tag name="KSO_WM_UNIT_HIGHLIGHT" val="0"/>
  <p:tag name="KSO_WM_UNIT_ID" val="custom20179007_2*a*1"/>
  <p:tag name="KSO_WM_UNIT_INDEX" val="1"/>
  <p:tag name="KSO_WM_UNIT_ISCONTENTSTITLE" val="0"/>
  <p:tag name="KSO_WM_UNIT_LAYERLEVEL" val="1"/>
  <p:tag name="KSO_WM_UNIT_PRESET_TEXT_INDEX" val="0"/>
  <p:tag name="KSO_WM_UNIT_PRESET_TEXT_LEN" val="9"/>
  <p:tag name="KSO_WM_UNIT_TYPE" val="a"/>
  <p:tag name="KSO_WM_UNIT_VALUE" val="32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CLEAR" val="0"/>
  <p:tag name="KSO_WM_UNIT_COMPATIBLE" val="0"/>
  <p:tag name="KSO_WM_UNIT_HIGHLIGHT" val="0"/>
  <p:tag name="KSO_WM_UNIT_ID" val="custom20179007_2*f*1"/>
  <p:tag name="KSO_WM_UNIT_INDEX" val="1"/>
  <p:tag name="KSO_WM_UNIT_LAYERLEVEL" val="1"/>
  <p:tag name="KSO_WM_UNIT_PRESET_TEXT_INDEX" val="2"/>
  <p:tag name="KSO_WM_UNIT_PRESET_TEXT_LEN" val="250"/>
  <p:tag name="KSO_WM_UNIT_TYPE" val="f"/>
  <p:tag name="KSO_WM_UNIT_VALUE" val="325"/>
</p:tagLst>
</file>

<file path=ppt/tags/tag32.xml><?xml version="1.0" encoding="utf-8"?>
<p:tagLst xmlns:p="http://schemas.openxmlformats.org/presentationml/2006/main">
  <p:tag name="KSO_WM_BEAUTIFY_FLAG" val="#wm#"/>
  <p:tag name="KSO_WM_SLIDE_ID" val="custom20179007_2"/>
  <p:tag name="KSO_WM_SLIDE_INDEX" val="2"/>
  <p:tag name="KSO_WM_SLIDE_ITEM_CNT" val="1"/>
  <p:tag name="KSO_WM_SLIDE_LAYOUT" val="a_f"/>
  <p:tag name="KSO_WM_SLIDE_LAYOUT_CNT" val="1_1"/>
  <p:tag name="KSO_WM_SLIDE_POSITION" val="50*144"/>
  <p:tag name="KSO_WM_SLIDE_SIZE" val="621*343"/>
  <p:tag name="KSO_WM_SLIDE_TYPE" val="text"/>
  <p:tag name="KSO_WM_TAG_VERSION" val="1.0"/>
  <p:tag name="KSO_WM_TEMPLATE_CATEGORY" val="custom"/>
  <p:tag name="KSO_WM_TEMPLATE_INDEX" val="2017900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CLEAR" val="0"/>
  <p:tag name="KSO_WM_UNIT_COMPATIBLE" val="0"/>
  <p:tag name="KSO_WM_UNIT_HIGHLIGHT" val="0"/>
  <p:tag name="KSO_WM_UNIT_ID" val="custom20179007_2*a*1"/>
  <p:tag name="KSO_WM_UNIT_INDEX" val="1"/>
  <p:tag name="KSO_WM_UNIT_ISCONTENTSTITLE" val="0"/>
  <p:tag name="KSO_WM_UNIT_LAYERLEVEL" val="1"/>
  <p:tag name="KSO_WM_UNIT_PRESET_TEXT_INDEX" val="0"/>
  <p:tag name="KSO_WM_UNIT_PRESET_TEXT_LEN" val="9"/>
  <p:tag name="KSO_WM_UNIT_TYPE" val="a"/>
  <p:tag name="KSO_WM_UNIT_VALUE" val="32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9007"/>
  <p:tag name="KSO_WM_UNIT_CLEAR" val="0"/>
  <p:tag name="KSO_WM_UNIT_COMPATIBLE" val="0"/>
  <p:tag name="KSO_WM_UNIT_HIGHLIGHT" val="0"/>
  <p:tag name="KSO_WM_UNIT_ID" val="custom20179007_2*f*1"/>
  <p:tag name="KSO_WM_UNIT_INDEX" val="1"/>
  <p:tag name="KSO_WM_UNIT_LAYERLEVEL" val="1"/>
  <p:tag name="KSO_WM_UNIT_PRESET_TEXT_INDEX" val="2"/>
  <p:tag name="KSO_WM_UNIT_PRESET_TEXT_LEN" val="250"/>
  <p:tag name="KSO_WM_UNIT_TYPE" val="f"/>
  <p:tag name="KSO_WM_UNIT_VALUE" val="325"/>
</p:tagLst>
</file>

<file path=ppt/tags/tag35.xml><?xml version="1.0" encoding="utf-8"?>
<p:tagLst xmlns:p="http://schemas.openxmlformats.org/presentationml/2006/main">
  <p:tag name="KSO_WM_BEAUTIFY_FLAG" val="#wm#"/>
  <p:tag name="KSO_WM_SLIDE_ID" val="custom20179007_2"/>
  <p:tag name="KSO_WM_SLIDE_INDEX" val="2"/>
  <p:tag name="KSO_WM_SLIDE_ITEM_CNT" val="1"/>
  <p:tag name="KSO_WM_SLIDE_LAYOUT" val="a_f"/>
  <p:tag name="KSO_WM_SLIDE_LAYOUT_CNT" val="1_1"/>
  <p:tag name="KSO_WM_SLIDE_POSITION" val="50*144"/>
  <p:tag name="KSO_WM_SLIDE_SIZE" val="621*343"/>
  <p:tag name="KSO_WM_SLIDE_TYPE" val="text"/>
  <p:tag name="KSO_WM_TAG_VERSION" val="1.0"/>
  <p:tag name="KSO_WM_TEMPLATE_CATEGORY" val="custom"/>
  <p:tag name="KSO_WM_TEMPLATE_INDEX" val="20179007"/>
</p:tagLst>
</file>

<file path=ppt/tags/tag36.xml><?xml version="1.0" encoding="utf-8"?>
<p:tagLst xmlns:p="http://schemas.openxmlformats.org/presentationml/2006/main">
  <p:tag name="KSO_WM_TEMPLATE_CATEGORY" val="custom"/>
  <p:tag name="KSO_WM_TEMPLATE_INDEX" val="20179007"/>
</p:tagLst>
</file>

<file path=ppt/tags/tag37.xml><?xml version="1.0" encoding="utf-8"?>
<p:tagLst xmlns:p="http://schemas.openxmlformats.org/presentationml/2006/main">
  <p:tag name="KSO_WM_BEAUTIFY_FLAG" val="#wm#"/>
  <p:tag name="KSO_WM_TEMPLATE_CATEGORY" val="custom"/>
  <p:tag name="KSO_WM_TEMPLATE_INDEX" val="20179007"/>
</p:tagLst>
</file>

<file path=ppt/tags/tag38.xml><?xml version="1.0" encoding="utf-8"?>
<p:tagLst xmlns:p="http://schemas.openxmlformats.org/presentationml/2006/main">
  <p:tag name="KSO_WM_BEAUTIFY_FLAG" val="#wm#"/>
  <p:tag name="KSO_WM_TEMPLATE_CATEGORY" val="custom"/>
  <p:tag name="KSO_WM_TEMPLATE_INDEX" val="20179007"/>
</p:tagLst>
</file>

<file path=ppt/tags/tag39.xml><?xml version="1.0" encoding="utf-8"?>
<p:tagLst xmlns:p="http://schemas.openxmlformats.org/presentationml/2006/main">
  <p:tag name="KSO_WM_BEAUTIFY_FLAG" val="#wm#"/>
  <p:tag name="KSO_WM_TEMPLATE_CATEGORY" val="custom"/>
  <p:tag name="KSO_WM_TEMPLATE_INDEX" val="20179007"/>
</p:tagLst>
</file>

<file path=ppt/tags/tag40.xml><?xml version="1.0" encoding="utf-8"?>
<p:tagLst xmlns:p="http://schemas.openxmlformats.org/presentationml/2006/main">
  <p:tag name="KSO_WM_TEMPLATE_CATEGORY" val="custom"/>
  <p:tag name="KSO_WM_TEMPLATE_INDEX" val="20179007"/>
</p:tagLst>
</file>

<file path=ppt/tags/tag41.xml><?xml version="1.0" encoding="utf-8"?>
<p:tagLst xmlns:p="http://schemas.openxmlformats.org/presentationml/2006/main">
  <p:tag name="KSO_WM_BEAUTIFY_FLAG" val="#wm#"/>
  <p:tag name="KSO_WM_TEMPLATE_CATEGORY" val="custom"/>
  <p:tag name="KSO_WM_TEMPLATE_INDEX" val="20179007"/>
</p:tagLst>
</file>

<file path=ppt/tags/tag42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jpeg" /><Relationship Id="rId2" Type="http://schemas.openxmlformats.org/officeDocument/2006/relationships/image" Target="../media/image18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跋涉">
  <a:themeElements>
    <a:clrScheme name="跋涉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跋涉">
      <a:majorFont>
        <a:latin typeface="Franklin Gothic Medium"/>
        <a:ea typeface="Franklin Gothic Medium"/>
        <a:cs typeface="Arial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Franklin Gothic Book"/>
        <a:cs typeface="Arial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跋涉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主题​​">
  <a:themeElements>
    <a:clrScheme name="自定义 51">
      <a:dk1>
        <a:srgbClr val="000000"/>
      </a:dk1>
      <a:lt1>
        <a:srgbClr val="FFFFFF"/>
      </a:lt1>
      <a:dk2>
        <a:srgbClr val="025982"/>
      </a:dk2>
      <a:lt2>
        <a:srgbClr val="0C8EBC"/>
      </a:lt2>
      <a:accent1>
        <a:srgbClr val="8FAADC"/>
      </a:accent1>
      <a:accent2>
        <a:srgbClr val="025982"/>
      </a:accent2>
      <a:accent3>
        <a:srgbClr val="FFFFFF"/>
      </a:accent3>
      <a:accent4>
        <a:srgbClr val="FFFFCC"/>
      </a:accent4>
      <a:accent5>
        <a:srgbClr val="64A9CF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跋涉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Franklin Gothic Medium</vt:lpstr>
      <vt:lpstr>Franklin Gothic Book</vt:lpstr>
      <vt:lpstr>宋体</vt:lpstr>
      <vt:lpstr>Wingdings 2</vt:lpstr>
      <vt:lpstr>隶书</vt:lpstr>
      <vt:lpstr>华文楷体</vt:lpstr>
      <vt:lpstr>黑体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中秋节的由来</vt:lpstr>
      <vt:lpstr>中秋节的名称</vt:lpstr>
      <vt:lpstr>吃月饼的来历</vt:lpstr>
      <vt:lpstr>PowerPoint Presentation</vt:lpstr>
      <vt:lpstr>一、引入活动课题</vt:lpstr>
      <vt:lpstr>二、活动过程（一）诗词挑选</vt:lpstr>
      <vt:lpstr>教师播放视频：“中秋佳节”。</vt:lpstr>
      <vt:lpstr>PowerPoint Presentation</vt:lpstr>
      <vt:lpstr>静夜思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2024-09-22T09:54:05.809</cp:lastPrinted>
  <dcterms:created xsi:type="dcterms:W3CDTF">2024-09-22T01:54:05Z</dcterms:created>
  <dcterms:modified xsi:type="dcterms:W3CDTF">2024-09-22T01:54:11Z</dcterms:modified>
</cp:coreProperties>
</file>