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59CF2-7D02-4352-8E88-F63F9F5C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10CD4-DC50-4444-8E2D-8062FFAAC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3EA12-A2AD-4B89-8374-B1E7A7F1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11164-BC20-471A-8651-70BE0EAED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7A0C8-8DB7-48D8-A020-3E2EEFF8F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A03FB-5784-4FA3-9D85-2216CAFB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7613B-6B00-42F2-838E-937A898D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D0E22-4A4E-450B-A54B-9689BFA72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1A2AF-6A16-4711-A2E1-C46335CEF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83213-944A-4D75-A06F-6F00B6B4A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96CC5-A1CD-455C-AEF3-BC57DCBD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00124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从心理健康角度分析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心理健康是指个体在心理、情感和社交方面达到平衡和满意的状态，能够应对生活中的挑战和压力。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心理健康表现为情绪稳定、积极乐观、自我认知清晰、人际关系和谐、应对压力的能力强等方面。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心理健康有助于个体发掘自身潜力，实现自我价值，提升创造力、学习能力和社会适应能力。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心理健康直接影响个体的幸福感和生活质量，良好的心理状态使人更加快乐、满足和有成就感。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维护身体健康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心理健康与身体健康密切相关，心理压力和情绪问题可能引发各种身体疾病，保持良好的心理状态有助于预防和缓解疾病。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心理健康问题日益普遍，全球范围内心理障碍的发病率呈上升趋势，如抑郁症、焦虑症、精神分裂症等。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随着社会压力的增加和生活节奏的加快，心理健康问题越来越受到关注，政府、企业和个人都在积极探索解决之道。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心理健康的维度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情绪健康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指个体在日常生活中体验到的积极、乐观的情绪，如愉快、满足、自豪等。积极情绪有助于提高个体的心理健康水平，增强应对压力和挫折的能力。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指个体在面对压力、挫折或积极事件时，能够保持情绪的稳定，避免大起大落。情绪稳定性是心理健康的重要标志之一，缺乏稳定性可能导致焦虑、抑郁等心理问题。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指个体在生活中感受到的快乐和满足。心理健康的人通常能够体验到更多的快乐感，对生活充满热情和兴趣。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指个体在面对环境变化、生活压力等挑战时，能够灵活地调整自己的心态和行为，适应新的环境和生活方式。心理适应能力强的人能够更好地应对生活中的挑战和变化。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指个体在面对压力和挫折时所采取的应对策略和行为。心理健康的人通常能够采取积极、有效的应对方式，如寻求支持、解决问题、自我调节等，以缓解压力和挫折带来的不良影响。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指个体在面对逆境、创伤等压力时，能够迅速恢复和适应的能力。心理韧性是心理健康的重要标志之一，有助于个体在逆境中保持乐观、积极的心态。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心理适应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指个体对自己的认识和了解，包括对自己的情绪、行为、需要、价值观等方面的认知。自我意识是心理健康的基础，有助于个体更好地理解自己，提高自我调节和应对能力。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指个体对自己的情绪和行为的控制和管理能力。心理健康的人通常能够有效地调节自己的情绪和行为，避免过度反应或行为失控。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自尊与自我效能感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指个体对自己的价值和能力的认知与评价。心理健康的人通常具有较高的自尊和自我效能感，能够更好地应对挑战和压力。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自我认知与自我调节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人格完整性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指个体的人格特质、动机、价值观等各方面要素的协调统一。人格完整性是心理健康的重要标志之一，有助于个体在生活中保持一致性、稳定性和良好的适应性。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指个体在社会生活中所表现出来的人际关系、角色扮演等方面的能力和表现。社会适应性是人格健康的重要标志之一，有助于个体更好地适应社会环境，建立良好的人际关系。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指个体在生活中所表现出来的积极心态和幸福感。积极心态和幸福感有助于提高个体的心理健康水平，增强应对压力和挫折的能力，促进个人成长和发展。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积极心态与幸福感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人格健康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https://d.book118.com/085100124044011112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2024-09-18T10:51:07.428</cp:lastPrinted>
  <dcterms:created xsi:type="dcterms:W3CDTF">2024-09-18T02:51:07Z</dcterms:created>
  <dcterms:modified xsi:type="dcterms:W3CDTF">2024-09-18T02:51:09Z</dcterms:modified>
</cp:coreProperties>
</file>