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5FA42-C11A-45C2-8540-169A05B7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F572D-F94D-4C23-AE19-5E2B187C5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3637F-2A69-4EE5-8574-2FA2D2D4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D196E-02AC-4E7A-91ED-E9BAFF0A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FBE9D-E0F2-40E6-A25F-0EBDDA17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647C3-744F-451B-B411-AD739655E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3AD1D-561A-4AAF-A357-2CF19481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BFECD-3246-409F-9E86-97CD63FF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049B9-4E0C-4065-8445-6EEC7C3EB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EF9BD-92B3-454F-86FD-C3491969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9E8B7-54F9-4C64-9E1A-CF750F35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0311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部肿瘤护理查房PPT\n## 1.腹部肿瘤概述及流行病学\n### 1.1腹部肿瘤的定义与分类\n### 1.2腹部肿瘤的发病原因及危险因素\n### 1.3腹部肿瘤的流行病学特点及发病率\n## 2.腹部肿瘤的诊断与治疗\n### 2.1腹部肿瘤的临床表现及诊断方法\n### 2.2腹部肿瘤的分期与治疗原则\n### 2.3腹部肿瘤的手术方式及并发症预防\n## 3.腹部肿瘤护理概述\n### 3.1腹部肿瘤护理的重要性及目标\n### 3.2腹部肿瘤护理的基本内容与要求\n### 3.3腹部肿瘤护理的伦理原则与沟通技巧\n## 4.腹部肿瘤患者术前护理\n### 4.1术前护理评估与准备\n### 4.2心理护理与健康教育\n### 4.3术前特殊护理措施\n## 5.腹部肿瘤患者术后护理\n### 5.1术后护理评估与监测\n### 5.2疼痛管理与健康教育\n### 5.3术后特殊护理措施与并发症预防\n## 6.腹部肿瘤患者化疗护理\n### 6.1化疗护理评估与准备\n### 6.2化疗期间的心理护理与健康教育\n### 6.3化疗期间的特殊护理措施与并发症预防\n## 7.腹部肿瘤患者放疗护理\n### 7.1放疗护理评估与准备\n### 7.2放疗期间的心理护理与健康教育\n### 7.3放疗期间的特殊护理措施与并发症预防\n## 8.腹部肿瘤患者的康复护理\n### 8.1康复护理评估与计划\n### 8.2康复训练与健康教育\n### 8.3康复期间的特殊护理措施与并发症预防\n## 9.腹部肿瘤护理查房案例分析\n### 9.1典型病例介绍与分析\n### 9.2护理查房过程中的问题与挑战\n### 9.3护理查房成果与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腹部肿瘤护理查房PPT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腹部肿瘤概述及流行病学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腹部肿瘤是指发生在腹部器官的恶性肿瘤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腹部包括消化系统、泌尿系统、生殖系统等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肿瘤可以是良性或恶性，但这里主要讨论恶性肿瘤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根据发生部位分类：胃肿瘤、肠肿瘤、胰腺肿瘤、肝脏肿瘤等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根据组织学类型分类：腺癌、鳞癌、神经内分泌癌等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腹部肿瘤的发病原因</a:t>
                </a:r>
                <a:endParaRPr/>
              </a:p>
            </p:txBody>
          </p:sp>
          <p:sp>
            <p:nvSpPr>
              <p:cNvPr id="3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遗传因素：部分腹部肿瘤有明显的家族遗传倾向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环境因素：长期接触致癌物质，如烟草、酒精、亚硝酸盐等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饮食习惯：高脂肪、低纤维的饮食习惯可能增加患病风险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慢性疾病：慢性胰腺炎、肝硬化等慢性疾病可能增加患胰腺肿瘤、肝脏肿瘤的风险</a:t>
                </a:r>
                <a:endParaRPr/>
              </a:p>
            </p:txBody>
          </p:sp>
          <p:sp>
            <p:nvSpPr>
              <p:cNvPr id="3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腹部肿瘤的危险因素</a:t>
                </a:r>
                <a:endParaRPr/>
              </a:p>
            </p:txBody>
          </p:sp>
          <p:sp>
            <p:nvSpPr>
              <p:cNvPr id="3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年龄：随着年龄的增长，患病风险逐渐增加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性别：部分腹部肿瘤，如胃癌、结肠癌等，男性发病率较高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遗传史：有家族遗传史的人群患病风险较高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生活习惯：不良的生活习惯，如吸烟、饮酒等，可能增加患病风险</a:t>
                </a:r>
                <a:endParaRPr/>
              </a:p>
            </p:txBody>
          </p:sp>
          <p:sp>
            <p:nvSpPr>
              <p:cNvPr id="3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腹部肿瘤的流行病学特点</a:t>
                </a:r>
                <a:endParaRPr/>
              </a:p>
            </p:txBody>
          </p:sp>
          <p:sp>
            <p:nvSpPr>
              <p:cNvPr id="3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发病率逐年上升，尤其在发展中国家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发病年龄年轻化，部分肿瘤的发病年龄已经提前到40岁左右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男性发病率高于女性，但女性患病风险也在逐渐增加</a:t>
                </a:r>
                <a:endParaRPr/>
              </a:p>
            </p:txBody>
          </p:sp>
          <p:sp>
            <p:nvSpPr>
              <p:cNvPr id="3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腹部肿瘤的发病率</a:t>
                </a:r>
                <a:endParaRPr/>
              </a:p>
            </p:txBody>
          </p:sp>
          <p:sp>
            <p:nvSpPr>
              <p:cNvPr id="3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根据世界卫生组织的数据，全球每年约有200万人死于腹部肿瘤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在发展中国家中，腹部肿瘤是癌症死亡的主要原因之一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不同类型的腹部肿瘤发病率不同，如胃癌、结肠癌、胰腺癌等</a:t>
                </a:r>
                <a:endParaRPr/>
              </a:p>
            </p:txBody>
          </p:sp>
          <p:sp>
            <p:nvSpPr>
              <p:cNvPr id="3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腹部肿瘤的流行病学特点及发病率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腹部肿瘤的诊断与治疗</a:t>
            </a:r>
            <a:endParaRPr/>
          </a:p>
        </p:txBody>
      </p:sp>
      <p:sp>
        <p:nvSpPr>
          <p:cNvPr id="4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0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0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腹痛：腹部肿瘤最常见的症状之一，可能是隐痛、钝痛或剧烈疼痛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腹部包块：部分患者可以在腹部触及肿块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消瘦：患者可能出现体重下降、肌肉消瘦等症状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贫血：患者可能出现贫血、乏力等症状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黄疸：胰腺肿瘤、肝脏肿瘤等可能导致黄疸</a:t>
                </a:r>
                <a:endParaRPr/>
              </a:p>
            </p:txBody>
          </p:sp>
          <p:sp>
            <p:nvSpPr>
              <p:cNvPr id="40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腹部肿瘤的临床表现</a:t>
                </a:r>
                <a:endParaRPr/>
              </a:p>
            </p:txBody>
          </p:sp>
          <p:sp>
            <p:nvSpPr>
              <p:cNvPr id="40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1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影像学检查：如CT、MRI、超声等，可以帮助发现肿瘤并了解肿瘤的大小、位置等信息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内镜检查：如胃镜、肠镜等，可以直接观察肿瘤并取活检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实验室检查：如血液检查、肿瘤标志物检测等，可以辅助诊断并了解患者的身体状况</a:t>
                </a:r>
                <a:endParaRPr/>
              </a:p>
            </p:txBody>
          </p:sp>
          <p:sp>
            <p:nvSpPr>
              <p:cNvPr id="41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腹部肿瘤的诊断方法</a:t>
                </a:r>
                <a:endParaRPr/>
              </a:p>
            </p:txBody>
          </p:sp>
          <p:sp>
            <p:nvSpPr>
              <p:cNvPr id="41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腹部肿瘤的分期</a:t>
                </a:r>
                <a:endParaRPr/>
              </a:p>
            </p:txBody>
          </p:sp>
          <p:sp>
            <p:nvSpPr>
              <p:cNvPr id="4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根据肿瘤的大小、深度、是否有淋巴结转移等因素进行分期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不同类型的腹部肿瘤分期标准可能不同，如TNM分期、Dukes分期等</a:t>
                </a:r>
                <a:endParaRPr/>
              </a:p>
            </p:txBody>
          </p:sp>
          <p:sp>
            <p:nvSpPr>
              <p:cNvPr id="4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腹部肿瘤的治疗原则</a:t>
                </a:r>
                <a:endParaRPr/>
              </a:p>
            </p:txBody>
          </p:sp>
          <p:sp>
            <p:nvSpPr>
              <p:cNvPr id="4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早期肿瘤：手术切除为主，部分患者可能需要进行化疗或放疗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中晚期肿瘤：手术切除+化疗+放疗的综合治疗，以提高治愈率和生活质量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转移性肿瘤：针对转移病灶进行治疗，如化疗、靶向治疗等</a:t>
                </a:r>
                <a:endParaRPr/>
              </a:p>
            </p:txBody>
          </p:sp>
          <p:sp>
            <p:nvSpPr>
              <p:cNvPr id="4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腹部肿瘤的分期与治疗原则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腹部肿瘤的手术方式</a:t>
                </a:r>
                <a:endParaRPr/>
              </a:p>
            </p:txBody>
          </p:sp>
          <p:sp>
            <p:nvSpPr>
              <p:cNvPr id="4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根治性手术：切除肿瘤及周围组织，可能包括周围器官的切除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姑息性手术：缓解症状，提高生活质量，如肠梗阻时的肠吻合术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腹腔镜手术：利用腹腔镜技术进行手术，创伤小、恢复快</a:t>
                </a:r>
                <a:endParaRPr/>
              </a:p>
            </p:txBody>
          </p:sp>
          <p:sp>
            <p:nvSpPr>
              <p:cNvPr id="4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腹部肿瘤手术的并发症预防</a:t>
                </a:r>
                <a:endParaRPr/>
              </a:p>
            </p:txBody>
          </p:sp>
          <p:sp>
            <p:nvSpPr>
              <p:cNvPr id="4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术前准备充分，评估患者的身体状况，降低手术风险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术中操作轻柔，避免损伤周围器官，减少出血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术后密切观察患者病情，及时发现并处理并发症，如出血、感染等</a:t>
                </a:r>
                <a:endParaRPr/>
              </a:p>
            </p:txBody>
          </p:sp>
          <p:sp>
            <p:nvSpPr>
              <p:cNvPr id="4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腹部肿瘤的手术方式及并发症预防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腹部肿瘤护理概述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腹部肿瘤护理的重要性及目标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患者的治疗效果和生活质量与护理质量密切相关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护理工作可以降低并发症的发生，提高患者的生存率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提高患者的生活质量，帮助患者回归社会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腹部肿瘤护理的基本内容与要求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腹部肿瘤护理的基本内容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患者病情观察：监测生命体征、观察腹部症状等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治疗护理：如输液、输血、管道护理等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生活护理：如饮食护理、皮肤护理、口腔护理等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心理护理：帮助患者建立信心，积极面对疾病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腹部肿瘤护理的要求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护理人员具备专业知识，了解肿瘤的治疗和护理方法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护理工作细心、耐心，及时发现问题并处理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护理人员与患者及家属保持良好的沟通，了解患者需求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腹部肿瘤护理的伦理原则与沟通技巧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腹部肿瘤护理的伦理原则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尊重患者：尊重患者的隐私，保护患者的权益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关爱患者：关心患者的生活，关注患者的心理需求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公平公正：对待患者一视同仁，不偏袒任何一方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腹部肿瘤护理的沟通技巧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了解患者的心理状况，选择合适的沟通方式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用易懂的语言解释疾病和治疗相关知识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鼓励患者提问，耐心回答患者的问题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腹部肿瘤患者术前护理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评估患者的身体状况，如心肺功能、肝肾功能等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评估患者的心理状况，了解患者的顾虑和需求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评估患者的家庭支持，了解家属对患者的关心和支持程度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协助患者完成各项检查，如心电图、肺功能检查等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指导患者进行术前准备，如皮肤准备、肠道准备等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给予患者心理支持，帮助患者建立信心，积极面对手术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了解患者的心理状况，给予心理疏导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解释手术的必要性和可能的效果，消除患者的顾虑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鼓励患者与家属沟通，寻求家庭支持</a:t>
                </a:r>
                <a:endParaRPr/>
              </a:p>
            </p:txBody>
          </p:sp>
          <p:sp>
            <p:nvSpPr>
              <p:cNvPr id="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向患者解释手术前后的注意事项，如饮食、活动、用药等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介绍术后可能出现的并发症，如出血、感染等，并教会患者如何应对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指导患者进行康复训练，如深呼吸、咳嗽等</a:t>
                </a:r>
                <a:endParaRPr/>
              </a:p>
            </p:txBody>
          </p:sp>
          <p:sp>
            <p:nvSpPr>
              <p:cNvPr id="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8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观察患者的生命体征，如心率、血压、呼吸等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保持患者的呼吸道通畅，必要时给予吸氧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疼痛管理：根据患者的疼痛程度，给予适当的止痛药物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术前特殊护理措施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腹部肿瘤患者术后护理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术后护理评估</a:t>
                </a:r>
                <a:endParaRPr/>
              </a:p>
            </p:txBody>
          </p:sp>
          <p:sp>
            <p:nvSpPr>
              <p:cNvPr id="1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评估患者的身体状况，如生命体征、伤口情况、胃肠功能等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评估患者的心理状况，了解患者对手术的接受程度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评估患者的家庭支持，了解家属对患者的关心和支持程度</a:t>
                </a:r>
                <a:endParaRPr/>
              </a:p>
            </p:txBody>
          </p:sp>
          <p:sp>
            <p:nvSpPr>
              <p:cNvPr id="1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术后护理监测</a:t>
                </a:r>
                <a:endParaRPr/>
              </a:p>
            </p:txBody>
          </p:sp>
          <p:sp>
            <p:nvSpPr>
              <p:cNvPr id="1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观察患者的伤口情况，预防感染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观察患者的胃肠功能，如排气、排便等</a:t>
                </a:r>
                <a:endParaRPr/>
              </a:p>
            </p:txBody>
          </p:sp>
          <p:sp>
            <p:nvSpPr>
              <p:cNvPr id="1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术后护理评估与监测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https://d.book118.com/085103113322011111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腹部肿瘤护理查房PPT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2024-09-17T21:32:14.384</cp:lastPrinted>
  <dcterms:created xsi:type="dcterms:W3CDTF">2024-09-17T13:32:14Z</dcterms:created>
  <dcterms:modified xsi:type="dcterms:W3CDTF">2024-09-17T13:32:16Z</dcterms:modified>
</cp:coreProperties>
</file>