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DE7D-1A05-4C1A-96F2-95C5E3FB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8F38E-8D6A-43E5-A281-F16C0A7A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01D21-61F1-4E73-8D68-91E89D6B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C2E82-5387-4029-BB0D-F2A5D3EF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6F9B7-4E3E-49BA-981C-57F12648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69B67-6F53-4134-9889-6E38C679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F53CA-4C06-4D22-B179-69C55C24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43A6D-E8EA-4094-902E-25D5ACF3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9DEB7-71DC-4D98-951D-76D10144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45CD4-6835-490D-862E-43A5302B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6E885-0C67-4B12-B3F4-8BDBBAF1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12203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左肩瘢痕挛缩畸形查房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左肩瘢痕挛缩畸形成因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手术过程与注意事项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患者自述左肩部曾因烫伤导致皮肤破损，经过治疗后留下瘢痕。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瘢痕逐渐挛缩，导致左肩关节活动受限。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患者曾于外院就诊，行保守治疗无效。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左肩瘢痕挛缩畸形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左肩关节活动受限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左肩瘢痕挛缩畸形成因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左肩部外伤后，由于伤口处理不当或感染，导致瘢痕形成和挛缩畸形。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某些手术如左肩关节手术，术后可能出现瘢痕增生和挛缩，影响关节功能。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部分患者可能因自身免疫系统异常，对创伤或手术产生过度反应，导致瘢痕增生和挛缩。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皮肤受损后，正常的愈合过程受阻，导致异常的瘢痕组织形成。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瘢痕组织逐渐收缩，牵拉周围正常组织，导致关节畸形和功能障碍。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挛缩形成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炎症反应在瘢痕挛缩过程中起重要作用，影响瘢痕的形成和进展。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978" b="2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3" b="262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疾病进展与预后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左肩瘢痕挛缩畸形可随时间逐渐加重，影响患者的日常生活和工作能力。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预后因素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患者的年龄、病程、病情严重程度以及治疗方式等，均影响疾病的预后。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根据患者的具体情况，制定个性化的治疗方案，以缓解症状、改善关节功能为目标。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https://d.book118.com/085112203131011041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2024-09-01T23:52:09.047</cp:lastPrinted>
  <dcterms:created xsi:type="dcterms:W3CDTF">2024-09-01T15:52:09Z</dcterms:created>
  <dcterms:modified xsi:type="dcterms:W3CDTF">2024-09-01T15:52:11Z</dcterms:modified>
</cp:coreProperties>
</file>