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915B1-8EE4-4864-9C7D-24F99887A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4D044-3149-4C95-B790-276F44AAD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08AA2-F822-461F-8B36-B3640F87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49DEC-A35A-4E04-8AE6-3AA2D9C5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ED578-DDE7-4B37-92CB-51DDBDBE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EF642-5C85-4646-98DB-E58F74C42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CD59B-807D-41EC-B0B5-314D12A6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47239-3033-4688-A44D-1E8F80C30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279AA-106A-4221-B303-EFEFE0160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C43AE-1BE1-42C8-9B19-A192F046C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F9038-87A6-48AD-B9B0-213D4278B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1314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如何应对工作压力对健康的损害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工作压力与健康关系概述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识别并评估工作压力风险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调整心态以积极面对挑战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制定合理工作计划与时间管理策略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培养良好生活习惯以缓解压力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寻求专业帮助与支持网络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工作压力与健康关系概述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工作压力定义及来源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工作压力来源多方面，包括工作任务过重、时间紧迫、职业发展受阻、人际关系紧张等。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工作压力是指在特定工作环境中，由于各种因素导致员工在心理、生理和行为上产生的紧张状态。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34" r="290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77" r="26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长期处于高压状态可能导致员工出现头痛、失眠、胃痛等身体不适，以及焦虑、抑郁等心理问题。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健康受损表现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长期忽视工作压力对健康的损害，可能导致员工工作效率下降、职业发展受阻，甚至引发严重的身心疾病。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后果严重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健康受损表现与后果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压力与健康密切相关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工作压力是导致员工健康问题的重要因素之一，而健康状况又会影响员工应对压力的能力。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恶性循环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若不及时采取措施缓解工作压力，员工可能陷入“压力-健康受损-工作效率下降-压力加重”的恶性循环。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469" r="18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压力与健康之间联系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识别并评估工作压力风险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头痛、胃痛、失眠、疲劳等。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焦虑、抑郁、情绪波动、注意力不集中等。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工作效率下降、人际关系紧张、过度投入工作或逃避工作等。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识别工作压力信号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62" b="122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492" b="154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评估个人承受能力及风险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年龄、性别、健康状况、生活经历等。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工作量、工作难度、工作环境、职业发展等。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家庭、朋友、同事等的支持和理解程度。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必要时寻求专业帮助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如心理咨询、健康检查等。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培养健康生活习惯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保持规律作息，均衡饮食，适量运动等。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与家人、朋友或同事交流，分享感受和寻求帮助。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调整工作方式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合理安排工作时间和任务，避免长时间连续工作。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增强自我管理能力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学习放松技巧，如深呼吸、冥想等，以缓解压力。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调整心态以积极面对挑战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培养幽默感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以幽默的心态看待工作中的困难和挑战，有助于缓解紧张情绪，提高工作效率。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认识到工作压力是暂时的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明确工作压力是特定阶段的产物，不会永远持续，从而减轻心理负担。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关注积极面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关注工作中的成就感和进步，以及个人成长的机会，从而激发积极情绪。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保持乐观向上心态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制定计划并分解任务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将大任务分解为小目标，制定详细的工作计划，有助于更好地应对压力。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培养自律和时间管理能力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合理安排时间，遵守工作纪律，提高工作效率，减少压力来源。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根据个人能力和工作需求，设定明确、可衡量的目标，以激发工作动力。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学会自我激励与调节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https://d.book118.com/085113142321011111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2024-09-17T20:54:44.475</cp:lastPrinted>
  <dcterms:created xsi:type="dcterms:W3CDTF">2024-09-17T12:54:44Z</dcterms:created>
  <dcterms:modified xsi:type="dcterms:W3CDTF">2024-09-17T12:54:46Z</dcterms:modified>
</cp:coreProperties>
</file>