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16A65C-7DAE-4EC1-AFD7-7D62EB7D7F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C4566D-F07A-4ADA-9253-42F273D345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830EE7-2C57-4B95-B7F9-1E2AA6D50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E9701F-39C2-437C-B88A-05148A1212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B85B05-F58A-4439-8CBE-0CF78B0CC7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AA70E0-0781-4A4A-9D56-8E29B22D15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1FADE6-471E-4993-9CCE-6C40757AFE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6B8D47-0DAA-47AA-A27A-FE7BABC35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A5F76C-A29C-43A4-B9FC-105832F9A7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571BB9-91AC-4B1B-B238-4EB975424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874E38-DEFC-436D-B294-B1436210A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1133302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中医与西医融合发展的新思路</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优势互补，扬长避短
 共同构建新的中西医理论体系
 探索创新临证用药方案
 系统创新中西医教育体系
 建立统一专业标准和规范
 健全中医西医融合发展政策法规
 建立有效的沟通机制和平台
 实现互利共赢，共同发展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优势互补，扬长避短</a:t>
            </a:r>
          </a:p>
        </p:txBody>
      </p:sp>
      <p:sp>
        <p:nvSpPr>
          <p:cNvPr id="3" name="Subtitle 2"/>
          <p:cNvSpPr>
            <a:spLocks noGrp="1"/>
          </p:cNvSpPr>
          <p:nvPr>
            <p:ph type="subTitle" idx="1"/>
          </p:nvPr>
        </p:nvSpPr>
        <p:spPr/>
        <p:txBody>
          <a:bodyPr/>
          <a:lstStyle/>
          <a:p>
            <a:r>
              <a:t>中医与西医融合发展的新思路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优势互补，扬长避短</a:t>
            </a:r>
          </a:p>
        </p:txBody>
      </p:sp>
      <p:sp>
        <p:nvSpPr>
          <p:cNvPr id="3" name="Text Placeholder 2"/>
          <p:cNvSpPr>
            <a:spLocks noGrp="1"/>
          </p:cNvSpPr>
          <p:nvPr>
            <p:ph type="body" idx="1"/>
          </p:nvPr>
        </p:nvSpPr>
        <p:spPr/>
        <p:txBody>
          <a:bodyPr/>
          <a:lstStyle/>
          <a:p>
            <a:r>
              <a:t>中西医结合的新视野:</a:t>
            </a:r>
          </a:p>
        </p:txBody>
      </p:sp>
      <p:sp>
        <p:nvSpPr>
          <p:cNvPr id="4" name="Content Placeholder 3"/>
          <p:cNvSpPr>
            <a:spLocks noGrp="1"/>
          </p:cNvSpPr>
          <p:nvPr>
            <p:ph sz="half" idx="2"/>
          </p:nvPr>
        </p:nvSpPr>
        <p:spPr/>
        <p:txBody>
          <a:bodyPr/>
          <a:lstStyle/>
          <a:p>
            <a:r>
              <a:t>1. 充分发挥中医药在预防、保健、康复等方面的独特优势，使其成为维护人民健康的重要组成部分。</a:t>
            </a:r>
          </a:p>
          <a:p>
            <a:r>
              <a:t>2. 推动中西医在疾病诊疗、药物研发、技术创新等领域深入融合，实现优势互补、协同发展。</a:t>
            </a:r>
          </a:p>
          <a:p>
            <a:r>
              <a:t>3. 探索建立中西医结合的教育体系，培养既懂中医又懂西医的复合型人才。</a:t>
            </a:r>
          </a:p>
        </p:txBody>
      </p:sp>
      <p:sp>
        <p:nvSpPr>
          <p:cNvPr id="5" name="Text Placeholder 4"/>
          <p:cNvSpPr>
            <a:spLocks noGrp="1"/>
          </p:cNvSpPr>
          <p:nvPr>
            <p:ph type="body" idx="3"/>
          </p:nvPr>
        </p:nvSpPr>
        <p:spPr/>
        <p:txBody>
          <a:bodyPr/>
          <a:lstStyle/>
          <a:p>
            <a:r>
              <a:t>中西医互补疗法的前沿进展</a:t>
            </a:r>
          </a:p>
        </p:txBody>
      </p:sp>
      <p:sp>
        <p:nvSpPr>
          <p:cNvPr id="6" name="Content Placeholder 5"/>
          <p:cNvSpPr>
            <a:spLocks noGrp="1"/>
          </p:cNvSpPr>
          <p:nvPr>
            <p:ph sz="half" idx="4"/>
          </p:nvPr>
        </p:nvSpPr>
        <p:spPr/>
        <p:txBody>
          <a:bodyPr/>
          <a:lstStyle/>
          <a:p>
            <a:r>
              <a:t>1. 针灸、拔罐、推拿等中医传统疗法已被证明对多种疾病具有疗效，并受到越来越多的国际认可。</a:t>
            </a:r>
          </a:p>
          <a:p>
            <a:r>
              <a:t>2. 中药与西药联用在降低副作用、提高疗效等方面显示出优势，为疾病治疗提供了新的选择。</a:t>
            </a:r>
          </a:p>
          <a:p>
            <a:r>
              <a:t>3. 中西医结合疗法在肿瘤、心脑血管疾病、代谢性疾病等领域取得了显著成效，成为现代医学的重要组成部分。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优势互补，扬长避短</a:t>
            </a:r>
          </a:p>
        </p:txBody>
      </p:sp>
      <p:sp>
        <p:nvSpPr>
          <p:cNvPr id="3" name="Text Placeholder 2"/>
          <p:cNvSpPr>
            <a:spLocks noGrp="1"/>
          </p:cNvSpPr>
          <p:nvPr>
            <p:ph type="body" idx="1"/>
          </p:nvPr>
        </p:nvSpPr>
        <p:spPr/>
        <p:txBody>
          <a:bodyPr/>
          <a:lstStyle/>
          <a:p>
            <a:r>
              <a:t>中西医结合研究的创新趋势</a:t>
            </a:r>
          </a:p>
        </p:txBody>
      </p:sp>
      <p:sp>
        <p:nvSpPr>
          <p:cNvPr id="4" name="Content Placeholder 3"/>
          <p:cNvSpPr>
            <a:spLocks noGrp="1"/>
          </p:cNvSpPr>
          <p:nvPr>
            <p:ph sz="half" idx="2"/>
          </p:nvPr>
        </p:nvSpPr>
        <p:spPr/>
        <p:txBody>
          <a:bodyPr/>
          <a:lstStyle/>
          <a:p>
            <a:r>
              <a:t>1. 人工智能、大数据等新技术在中西医结合研究中的应用，为疾病诊断、药物研发等领域带来了新的机遇。</a:t>
            </a:r>
          </a:p>
          <a:p>
            <a:r>
              <a:t>2. 中西医结合的基础研究不断取得突破，为中西医结合疗法的临床应用提供了坚实的基础。</a:t>
            </a:r>
          </a:p>
          <a:p>
            <a:r>
              <a:t>3. 中西医结合的临床研究日益规范，为中西医结合疗法的疗效评价提供了可靠的证据。</a:t>
            </a:r>
          </a:p>
        </p:txBody>
      </p:sp>
      <p:sp>
        <p:nvSpPr>
          <p:cNvPr id="5" name="Text Placeholder 4"/>
          <p:cNvSpPr>
            <a:spLocks noGrp="1"/>
          </p:cNvSpPr>
          <p:nvPr>
            <p:ph type="body" idx="3"/>
          </p:nvPr>
        </p:nvSpPr>
        <p:spPr/>
        <p:txBody>
          <a:bodyPr/>
          <a:lstStyle/>
          <a:p>
            <a:r>
              <a:t>中西医结合的国际合作与交流</a:t>
            </a:r>
          </a:p>
        </p:txBody>
      </p:sp>
      <p:sp>
        <p:nvSpPr>
          <p:cNvPr id="6" name="Content Placeholder 5"/>
          <p:cNvSpPr>
            <a:spLocks noGrp="1"/>
          </p:cNvSpPr>
          <p:nvPr>
            <p:ph sz="half" idx="4"/>
          </p:nvPr>
        </p:nvSpPr>
        <p:spPr/>
        <p:txBody>
          <a:bodyPr/>
          <a:lstStyle/>
          <a:p>
            <a:r>
              <a:t>1. 中国与世界各国在中西医结合领域开展广泛的合作与交流，促进了中西医结合的全球化发展。</a:t>
            </a:r>
          </a:p>
          <a:p>
            <a:r>
              <a:t>2. 中西医结合疗法在国际上受到越来越多的认可，成为全球医疗服务的重要组成部分。</a:t>
            </a:r>
          </a:p>
          <a:p>
            <a:r>
              <a:t>3. 中西医结合的国际合作与交流为人类健康事业的发展做出了积极贡献。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优势互补，扬长避短</a:t>
            </a:r>
          </a:p>
        </p:txBody>
      </p:sp>
      <p:sp>
        <p:nvSpPr>
          <p:cNvPr id="3" name="Text Placeholder 2"/>
          <p:cNvSpPr>
            <a:spLocks noGrp="1"/>
          </p:cNvSpPr>
          <p:nvPr>
            <p:ph type="body" idx="1"/>
          </p:nvPr>
        </p:nvSpPr>
        <p:spPr/>
        <p:txBody>
          <a:bodyPr/>
          <a:lstStyle/>
          <a:p>
            <a:r>
              <a:t>中西医结合人才培养的改革创新</a:t>
            </a:r>
          </a:p>
        </p:txBody>
      </p:sp>
      <p:sp>
        <p:nvSpPr>
          <p:cNvPr id="4" name="Content Placeholder 3"/>
          <p:cNvSpPr>
            <a:spLocks noGrp="1"/>
          </p:cNvSpPr>
          <p:nvPr>
            <p:ph sz="half" idx="2"/>
          </p:nvPr>
        </p:nvSpPr>
        <p:spPr/>
        <p:txBody>
          <a:bodyPr/>
          <a:lstStyle/>
          <a:p>
            <a:r>
              <a:t>1. 加强中西医结合人才培养的顶层设计，健全中西医结合人才培养体系。</a:t>
            </a:r>
          </a:p>
          <a:p>
            <a:r>
              <a:t>2. 优化中西医结合人才培养模式，培养既懂中医又懂西医的复合型人才。</a:t>
            </a:r>
          </a:p>
          <a:p>
            <a:r>
              <a:t>3. 拓宽中西医结合人才培养渠道，为中西医结合事业发展提供人才支撑。</a:t>
            </a:r>
          </a:p>
        </p:txBody>
      </p:sp>
      <p:sp>
        <p:nvSpPr>
          <p:cNvPr id="5" name="Text Placeholder 4"/>
          <p:cNvSpPr>
            <a:spLocks noGrp="1"/>
          </p:cNvSpPr>
          <p:nvPr>
            <p:ph type="body" idx="3"/>
          </p:nvPr>
        </p:nvSpPr>
        <p:spPr/>
        <p:txBody>
          <a:bodyPr/>
          <a:lstStyle/>
          <a:p>
            <a:r>
              <a:t>中西医结合政策法规的完善</a:t>
            </a:r>
          </a:p>
        </p:txBody>
      </p:sp>
      <p:sp>
        <p:nvSpPr>
          <p:cNvPr id="6" name="Content Placeholder 5"/>
          <p:cNvSpPr>
            <a:spLocks noGrp="1"/>
          </p:cNvSpPr>
          <p:nvPr>
            <p:ph sz="half" idx="4"/>
          </p:nvPr>
        </p:nvSpPr>
        <p:spPr/>
        <p:txBody>
          <a:bodyPr/>
          <a:lstStyle/>
          <a:p>
            <a:r>
              <a:t>1. 加强中西医结合政策法规的顶层设计，为中西医结合事业发展提供政策保障。</a:t>
            </a:r>
          </a:p>
          <a:p>
            <a:r>
              <a:t>2. 完善中西医结合领域的法律法规，规范中西医结合的临床实践和药物研发。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共同构建新的中西医理论体系</a:t>
            </a:r>
          </a:p>
        </p:txBody>
      </p:sp>
      <p:sp>
        <p:nvSpPr>
          <p:cNvPr id="3" name="Subtitle 2"/>
          <p:cNvSpPr>
            <a:spLocks noGrp="1"/>
          </p:cNvSpPr>
          <p:nvPr>
            <p:ph type="subTitle" idx="1"/>
          </p:nvPr>
        </p:nvSpPr>
        <p:spPr/>
        <p:txBody>
          <a:bodyPr/>
          <a:lstStyle/>
          <a:p>
            <a:r>
              <a:t>中医与西医融合发展的新思路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共同构建新的中西医理论体系</a:t>
            </a:r>
          </a:p>
        </p:txBody>
      </p:sp>
      <p:sp>
        <p:nvSpPr>
          <p:cNvPr id="3" name="Text Placeholder 2"/>
          <p:cNvSpPr>
            <a:spLocks noGrp="1"/>
          </p:cNvSpPr>
          <p:nvPr>
            <p:ph type="body" idx="1"/>
          </p:nvPr>
        </p:nvSpPr>
        <p:spPr/>
        <p:txBody>
          <a:bodyPr/>
          <a:lstStyle/>
          <a:p>
            <a:r>
              <a:t>中西医理论的互补融合</a:t>
            </a:r>
          </a:p>
        </p:txBody>
      </p:sp>
      <p:sp>
        <p:nvSpPr>
          <p:cNvPr id="4" name="Content Placeholder 3"/>
          <p:cNvSpPr>
            <a:spLocks noGrp="1"/>
          </p:cNvSpPr>
          <p:nvPr>
            <p:ph sz="half" idx="2"/>
          </p:nvPr>
        </p:nvSpPr>
        <p:spPr/>
        <p:txBody>
          <a:bodyPr/>
          <a:lstStyle/>
          <a:p>
            <a:r>
              <a:t>1. 中西医理论具有不同的思维方式和认识论基础，但也有共同的规律和原理。中医理论注重整体观、辨证论治和阴阳五行学说，而西医理论注重还原论、微观分析和循证医学。通过融合两者的优势，可以建立一个更全面、更深入的理论体系，更好地解释疾病的发生、发展和转归，为临床治疗提供更加科学、合理和有效的指导。</a:t>
            </a:r>
          </a:p>
          <a:p>
            <a:r>
              <a:t>2. 中西医理论的融合可以丰富和发展中医理论，促进中医学术的发展。西医理论的引入，可以帮助中医更好地理解疾病的病理生理机制，为中医药的现代化和国际化发展提供理论基础。同时，中医理论的引入，也可以帮助西医更好地理解人体的整体性和复杂性，为西医的个性化治疗和综合治疗提供理论指导。</a:t>
            </a:r>
          </a:p>
          <a:p>
            <a:r>
              <a:t>3. 中西医理论的融合可以促进中西医临床实践的相互借鉴和融合，提高临床疗效。中医的辨证论治和整体治疗理念，可以帮助西医更好地制定个体化的治疗方案，提高治疗效果。而西医的循证医学和实验室检查技术，可以帮助中医更好地评价疗效，提高临床的安全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共同构建新的中西医理论体系</a:t>
            </a:r>
          </a:p>
        </p:txBody>
      </p:sp>
      <p:sp>
        <p:nvSpPr>
          <p:cNvPr id="3" name="Text Placeholder 2"/>
          <p:cNvSpPr>
            <a:spLocks noGrp="1"/>
          </p:cNvSpPr>
          <p:nvPr>
            <p:ph type="body" idx="1"/>
          </p:nvPr>
        </p:nvSpPr>
        <p:spPr/>
        <p:txBody>
          <a:bodyPr/>
          <a:lstStyle/>
          <a:p>
            <a:r>
              <a:t>中西医药物的联合应用</a:t>
            </a:r>
          </a:p>
        </p:txBody>
      </p:sp>
      <p:sp>
        <p:nvSpPr>
          <p:cNvPr id="4" name="Content Placeholder 3"/>
          <p:cNvSpPr>
            <a:spLocks noGrp="1"/>
          </p:cNvSpPr>
          <p:nvPr>
            <p:ph sz="half" idx="2"/>
          </p:nvPr>
        </p:nvSpPr>
        <p:spPr/>
        <p:txBody>
          <a:bodyPr/>
          <a:lstStyle/>
          <a:p>
            <a:r>
              <a:t>1. 中西医药物联合应用可以发挥协同增效作用，提高治疗效果。中医药具有多靶点、多途径的作用机制，可以与西药产生协同增效作用，提高治疗效果。同时，中医药还可以减轻西药的毒副作用，提高患者的耐受性。</a:t>
            </a:r>
          </a:p>
          <a:p>
            <a:r>
              <a:t>2. 中西医药物联合应用可以减少药物的使用量，降低治疗费用。通过中西医药物的联合应用，可以减少西药的使用量，降低治疗费用。同时，中医药还可以改善患者的体质，减少疾病的复发率，降低医疗费用。</a:t>
            </a:r>
          </a:p>
          <a:p>
            <a:r>
              <a:t>3. 中西医药物联合应用可以提高患者的依从性，提高治疗效果。通过中西医药物的联合应用，可以提高患者的依从性，提高治疗效果。中医药具有较好的安全性，患者更容易接受。同时，中医药还可以改善患者的生活质量，提高患者的满意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共同构建新的中西医理论体系</a:t>
            </a:r>
          </a:p>
        </p:txBody>
      </p:sp>
      <p:sp>
        <p:nvSpPr>
          <p:cNvPr id="3" name="Text Placeholder 2"/>
          <p:cNvSpPr>
            <a:spLocks noGrp="1"/>
          </p:cNvSpPr>
          <p:nvPr>
            <p:ph type="body" idx="1"/>
          </p:nvPr>
        </p:nvSpPr>
        <p:spPr/>
        <p:txBody>
          <a:bodyPr/>
          <a:lstStyle/>
          <a:p>
            <a:r>
              <a:t>中西医诊疗技术的互补融合</a:t>
            </a:r>
          </a:p>
        </p:txBody>
      </p:sp>
      <p:sp>
        <p:nvSpPr>
          <p:cNvPr id="4" name="Content Placeholder 3"/>
          <p:cNvSpPr>
            <a:spLocks noGrp="1"/>
          </p:cNvSpPr>
          <p:nvPr>
            <p:ph sz="half" idx="2"/>
          </p:nvPr>
        </p:nvSpPr>
        <p:spPr/>
        <p:txBody>
          <a:bodyPr/>
          <a:lstStyle/>
          <a:p>
            <a:r>
              <a:t>1. 中西医诊疗技术的互补融合可以提高疾病的诊断准确率和治疗效果。中医的四诊合参和辨证论治，可以帮助西医更好地了解疾病的病因、病机和发展规律，提高疾病的诊断准确率。而西医的现代医学检查技术，可以帮助中医更好地明确疾病的病理生理变化，为中医药治疗提供更加科学的依据，提高治疗效果。</a:t>
            </a:r>
          </a:p>
          <a:p>
            <a:r>
              <a:t>2. 中西医诊疗技术的互补融合可以降低医疗费用，提高医疗资源的利用率。通过中西医诊疗技术的互补融合，可以降低医疗费用，提高医疗资源的利用率。中医的辨证论治和整体治疗理念，可以帮助西医减少不必要的检查和治疗，降低医疗费用。而西医的现代医学检查技术，可以帮助中医更好地诊断和治疗疾病，提高医疗资源的利用率。</a:t>
            </a:r>
          </a:p>
          <a:p>
            <a:r>
              <a:t>3. 中西医诊疗技术的互补融合可以提高患者的满意度，促进中西医的共同发展。通过中西医诊疗技术的互补融合，可以提高患者的满意度，促进中西医的共同发展。中医的辨证论治和整体治疗理念，可以帮助患者更好地理解疾病的病因、病机和发展规律，提高患者的依从性。而西医的现代医学检查技术，可以帮助患者更好地了解疾病的病理生理变化，提高患者的信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探索创新临证用药方案</a:t>
            </a:r>
          </a:p>
        </p:txBody>
      </p:sp>
      <p:sp>
        <p:nvSpPr>
          <p:cNvPr id="3" name="Subtitle 2"/>
          <p:cNvSpPr>
            <a:spLocks noGrp="1"/>
          </p:cNvSpPr>
          <p:nvPr>
            <p:ph type="subTitle" idx="1"/>
          </p:nvPr>
        </p:nvSpPr>
        <p:spPr/>
        <p:txBody>
          <a:bodyPr/>
          <a:lstStyle/>
          <a:p>
            <a:r>
              <a:t>中医与西医融合发展的新思路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探索创新临证用药方案</a:t>
            </a:r>
          </a:p>
        </p:txBody>
      </p:sp>
      <p:sp>
        <p:nvSpPr>
          <p:cNvPr id="3" name="Text Placeholder 2"/>
          <p:cNvSpPr>
            <a:spLocks noGrp="1"/>
          </p:cNvSpPr>
          <p:nvPr>
            <p:ph type="body" idx="1"/>
          </p:nvPr>
        </p:nvSpPr>
        <p:spPr/>
        <p:txBody>
          <a:bodyPr/>
          <a:lstStyle/>
          <a:p>
            <a:r>
              <a:t>中医药数字化建设</a:t>
            </a:r>
          </a:p>
        </p:txBody>
      </p:sp>
      <p:sp>
        <p:nvSpPr>
          <p:cNvPr id="4" name="Content Placeholder 3"/>
          <p:cNvSpPr>
            <a:spLocks noGrp="1"/>
          </p:cNvSpPr>
          <p:nvPr>
            <p:ph sz="half" idx="2"/>
          </p:nvPr>
        </p:nvSpPr>
        <p:spPr/>
        <p:txBody>
          <a:bodyPr/>
          <a:lstStyle/>
          <a:p>
            <a:r>
              <a:t>1. 建立中医药大数据平台：通过物联网、云计算、人工智能等技术，构建覆盖中医药全产业链的数据资源平台，实现中医药数据的互联互通和共享利用。</a:t>
            </a:r>
          </a:p>
          <a:p>
            <a:r>
              <a:t>2. 构建中医药知识库：利用自然语言处理、机器学习等技术，构建中医药知识库，包括中医药专业文献、名老中医经验、中药材数据库等，为中医药研究和应用提供知识支撑。</a:t>
            </a:r>
          </a:p>
          <a:p>
            <a:r>
              <a:t>3. 开发中医药智能应用：应用人工智能、虚拟现实等技术，开发中医药智能咨询、智能诊断、智能治疗等应用，为患者提供更加便捷、高效的中医药诊疗服务。</a:t>
            </a:r>
          </a:p>
        </p:txBody>
      </p:sp>
      <p:sp>
        <p:nvSpPr>
          <p:cNvPr id="5" name="Text Placeholder 4"/>
          <p:cNvSpPr>
            <a:spLocks noGrp="1"/>
          </p:cNvSpPr>
          <p:nvPr>
            <p:ph type="body" idx="3"/>
          </p:nvPr>
        </p:nvSpPr>
        <p:spPr/>
        <p:txBody>
          <a:bodyPr/>
          <a:lstStyle/>
          <a:p>
            <a:r>
              <a:t>中医药与现代医学交叉学科建设</a:t>
            </a:r>
          </a:p>
        </p:txBody>
      </p:sp>
      <p:sp>
        <p:nvSpPr>
          <p:cNvPr id="6" name="Content Placeholder 5"/>
          <p:cNvSpPr>
            <a:spLocks noGrp="1"/>
          </p:cNvSpPr>
          <p:nvPr>
            <p:ph sz="half" idx="4"/>
          </p:nvPr>
        </p:nvSpPr>
        <p:spPr/>
        <p:txBody>
          <a:bodyPr/>
          <a:lstStyle/>
          <a:p>
            <a:r>
              <a:t>1. 建立中医药与现代医学交叉学科：在中医学、药学等学科基础上，与现代医学中的分子生物学、基因工程、免疫学等学科交叉融合，形成中医药与现代医学交叉学科，为中医药研究和应用开辟新的领域。</a:t>
            </a:r>
          </a:p>
          <a:p>
            <a:r>
              <a:t>2. 开展中医药与现代医学交叉学科研究：利用交叉学科的优势，开展中医药与现代医学交叉学科研究，探索中医药治疗现代疾病的新机制、新靶点、新药。</a:t>
            </a:r>
          </a:p>
          <a:p>
            <a:r>
              <a:t>3. 建立中医药与现代医学交叉学科人才培养基地：依托高校、中医药研究机构等单位，建立中医药与现代医学交叉学科人才培养基地，培养具有中医药与现代医学知识和技能的复合型人才。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系统创新中西医教育体系</a:t>
            </a:r>
          </a:p>
        </p:txBody>
      </p:sp>
      <p:sp>
        <p:nvSpPr>
          <p:cNvPr id="3" name="Subtitle 2"/>
          <p:cNvSpPr>
            <a:spLocks noGrp="1"/>
          </p:cNvSpPr>
          <p:nvPr>
            <p:ph type="subTitle" idx="1"/>
          </p:nvPr>
        </p:nvSpPr>
        <p:spPr/>
        <p:txBody>
          <a:bodyPr/>
          <a:lstStyle/>
          <a:p>
            <a:r>
              <a:t>中医与西医融合发展的新思路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系统创新中西医教育体系</a:t>
            </a:r>
          </a:p>
        </p:txBody>
      </p:sp>
      <p:sp>
        <p:nvSpPr>
          <p:cNvPr id="3" name="Text Placeholder 2"/>
          <p:cNvSpPr>
            <a:spLocks noGrp="1"/>
          </p:cNvSpPr>
          <p:nvPr>
            <p:ph type="body" idx="1"/>
          </p:nvPr>
        </p:nvSpPr>
        <p:spPr/>
        <p:txBody>
          <a:bodyPr/>
          <a:lstStyle/>
          <a:p>
            <a:r>
              <a:t>整合中西医教育资源</a:t>
            </a:r>
          </a:p>
        </p:txBody>
      </p:sp>
      <p:sp>
        <p:nvSpPr>
          <p:cNvPr id="4" name="Content Placeholder 3"/>
          <p:cNvSpPr>
            <a:spLocks noGrp="1"/>
          </p:cNvSpPr>
          <p:nvPr>
            <p:ph sz="half" idx="2"/>
          </p:nvPr>
        </p:nvSpPr>
        <p:spPr/>
        <p:txBody>
          <a:bodyPr/>
          <a:lstStyle/>
          <a:p>
            <a:r>
              <a:t>1. 构建资源共享平台：建立全国性的中医西医教育资源共享平台，整合中医和西医的教学资源，包括教材、课件、视频、案例等，实现资源的互联互通和共享。</a:t>
            </a:r>
          </a:p>
          <a:p>
            <a:r>
              <a:t>2. 开展教师交流项目：组织中医和西医教师之间的交流项目，促进教师之间的相互学习和经验交流，帮助教师了解不同学科的知识和方法，提高教师的教学能力。</a:t>
            </a:r>
          </a:p>
          <a:p>
            <a:r>
              <a:t>3. 搭建学生实习基地：建立中医西医学生实习基地，为学生提供实践的机会，让他们能够在临床环境中学习和应用中西医知识，提高学生的临床技能和综合能力。</a:t>
            </a:r>
          </a:p>
        </p:txBody>
      </p:sp>
      <p:sp>
        <p:nvSpPr>
          <p:cNvPr id="5" name="Text Placeholder 4"/>
          <p:cNvSpPr>
            <a:spLocks noGrp="1"/>
          </p:cNvSpPr>
          <p:nvPr>
            <p:ph type="body" idx="3"/>
          </p:nvPr>
        </p:nvSpPr>
        <p:spPr/>
        <p:txBody>
          <a:bodyPr/>
          <a:lstStyle/>
          <a:p>
            <a:r>
              <a:t>优化中西医教育体系</a:t>
            </a:r>
          </a:p>
        </p:txBody>
      </p:sp>
      <p:sp>
        <p:nvSpPr>
          <p:cNvPr id="6" name="Content Placeholder 5"/>
          <p:cNvSpPr>
            <a:spLocks noGrp="1"/>
          </p:cNvSpPr>
          <p:nvPr>
            <p:ph sz="half" idx="4"/>
          </p:nvPr>
        </p:nvSpPr>
        <p:spPr/>
        <p:txBody>
          <a:bodyPr/>
          <a:lstStyle/>
          <a:p>
            <a:r>
              <a:t>1. 调整专业设置：优化中西医专业设置，增加中西医结合专业，加强中西医结合人才的培养，为中西医结合事业的发展提供人才保障。</a:t>
            </a:r>
          </a:p>
          <a:p>
            <a:r>
              <a:t>2. 改革教学内容和方法：改革中医和西医的教学内容和方法，将中医和西医的知识有机结合，培养学生的中西医综合能力，使学生能够熟练运用中西医的方法解决临床问题。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https://d.book118.com/085113330243011103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优势互补，扬长避短</vt:lpstr>
      <vt:lpstr> 优势互补，扬长避短</vt:lpstr>
      <vt:lpstr> 优势互补，扬长避短</vt:lpstr>
      <vt:lpstr> 优势互补，扬长避短</vt:lpstr>
      <vt:lpstr> 共同构建新的中西医理论体系</vt:lpstr>
      <vt:lpstr> 共同构建新的中西医理论体系</vt:lpstr>
      <vt:lpstr> 共同构建新的中西医理论体系</vt:lpstr>
      <vt:lpstr> 共同构建新的中西医理论体系</vt:lpstr>
      <vt:lpstr> 探索创新临证用药方案</vt:lpstr>
      <vt:lpstr> 探索创新临证用药方案</vt:lpstr>
      <vt:lpstr> 系统创新中西医教育体系</vt:lpstr>
      <vt:lpstr> 系统创新中西医教育体系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2024-09-13T05:02:17.254</cp:lastPrinted>
  <dcterms:created xsi:type="dcterms:W3CDTF">2024-09-12T21:02:17Z</dcterms:created>
  <dcterms:modified xsi:type="dcterms:W3CDTF">2024-09-12T21:02:19Z</dcterms:modified>
</cp:coreProperties>
</file>