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1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8973-30BE-4D90-81F4-F72273043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F4E81-3EF3-4513-9804-BCC05AC64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231F1-2ADD-4794-BA70-899F29EA8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16B50-5FCA-4D54-86A5-4F62AD57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B5721-58BD-49BA-B8C7-4C8B455E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1D6EF-2360-4647-82F8-37DB3E22F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5661C-0893-4AF8-AFCA-3389B13FD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52F77-70A4-4F45-8C6F-6C22D0DE9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42D87-FBE5-4B68-B7B3-2FB30CF3C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498F2-E02C-4708-B1FD-536EFDCB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6CF74-9DC6-46CB-A405-599B992BF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3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tags" Target="../tags/tag256.xml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22" Type="http://schemas.openxmlformats.org/officeDocument/2006/relationships/tags" Target="../tags/tag276.xml" /><Relationship Id="rId23" Type="http://schemas.openxmlformats.org/officeDocument/2006/relationships/tags" Target="../tags/tag277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143330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消化性溃疡的护理查房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消化性溃疡的相关知识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消化性溃疡的相关知识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疾病定义及概述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消化性溃疡是一种常见的消化道疾病，主要发生在胃和十二指肠。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病因包括幽门螺杆菌感染、非甾体抗炎药、胃酸分泌过多等。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症状包括上腹部疼痛、恶心、呕吐、食欲不振等。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治疗方法包括药物治疗、饮食调整、生活作息调整等。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幽门螺杆菌感染：主要病因，可引起胃黏膜炎症和溃疡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胃酸分泌过多：可腐蚀胃黏膜，导致溃疡形成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非甾体抗炎药：长期服用可损伤胃黏膜，增加溃疡风险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遗传因素：部分患者有家族史，可能与遗传易感性有关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精神压力：长期精神紧张可影响胃黏膜的血液供应，导致溃疡形成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症状：上腹部疼痛、反酸、嗳气等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检查：胃镜、X线钡餐检查、幽门螺杆菌检测等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诊断：根据病史、症状、检查结果综合判断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鉴别诊断：与其他消化道疾病如胃炎、胃癌等相鉴别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治疗及预后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治疗方法：药物治疗、内镜治疗、手术治疗等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药物治疗：抑制胃酸分泌、保护胃黏膜、抗幽门螺杆菌等药物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内镜治疗：内镜下止血、切除溃疡、扩张狭窄等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手术治疗：胃大部切除术、胃溃疡穿孔修补术等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预后：大多数患者预后良好，少数患者可能复发或出现并发症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饮食习惯：喜食辛辣食物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病情：消化性溃疡，胃出血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病史：有胃病史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病史及症状表现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患者年龄：50岁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性别：男性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病史：长期吸烟、饮酒，近期出现上腹部疼痛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症状表现：上腹部疼痛、反酸、嗳气、食欲不振、体重下降等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诊断及治疗过程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患者主诉：上腹部疼痛、反酸、嗳气等症状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检查：胃镜检查发现胃溃疡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治疗方案：药物治疗（如质子泵抑制剂、H2受体拮抗剂等）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定期复查：监测病情变化，调整治疗方案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病史：既往有胃病史，近期饮食不规律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诊断：消化性溃疡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生活调整：注意饮食规律，避免刺激性食物，戒烟限酒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护理评估及记录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护理评估：生命体征、饮食情况、活动能力等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护理记录：护理措施、效果、注意事项等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患者基本信息：姓名、年龄、性别、职业等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病史：发病时间、症状、治疗情况等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护理措施：使用止痛药、热敷、按摩等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原因：消化性溃疡引起的胃部疼痛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症状：胃部灼热、刺痛、胀痛等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预防措施：保持良好的饮食习惯，避免刺激性食物，戒烟限酒等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https://d.book118.com/085114333034011113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9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消化性溃疡的护理查房</vt:lpstr>
      <vt:lpstr>目录</vt:lpstr>
      <vt:lpstr>消化性溃疡的相关知识</vt:lpstr>
      <vt:lpstr>疾病定义及概述</vt:lpstr>
      <vt:lpstr>病因及发病机制</vt:lpstr>
      <vt:lpstr>诊断及鉴别诊断</vt:lpstr>
      <vt:lpstr>治疗及预后</vt:lpstr>
      <vt:lpstr>病例汇报</vt:lpstr>
      <vt:lpstr>患者基本信息</vt:lpstr>
      <vt:lpstr>病史及症状表现</vt:lpstr>
      <vt:lpstr>诊断及治疗过程</vt:lpstr>
      <vt:lpstr>护理评估及记录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2024-09-19T19:34:46.540</cp:lastPrinted>
  <dcterms:created xsi:type="dcterms:W3CDTF">2024-09-19T11:34:46Z</dcterms:created>
  <dcterms:modified xsi:type="dcterms:W3CDTF">2024-09-19T11:34:48Z</dcterms:modified>
</cp:coreProperties>
</file>