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6EE78-C80C-41C1-8CAA-855CB8D5D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727585-419D-415E-9B14-2FFB5D3AE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6868EF-325D-414A-B935-9E4CA46AE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33682-C139-4299-BEA0-B0A1944F5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5B072E-2D27-404B-9367-49DD687B0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A4129C-0116-4909-856C-A48A7DAE8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DB377C-4930-45DE-94EF-6774E6EF6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9ABE4B-B8A1-4B05-BFE1-3A929FDE8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D5442C-E58D-4410-BCDD-ED8D2EEBB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E19E0-1A88-4623-85C5-DC3B7D05A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76676-C58E-44DC-B49E-317946EA5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121010304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耐高温聚合物及其复合材料——【高性能树脂基体】\n## 1.耐高温聚合物及其复合材料的概述\n### 1.1耐高温聚合物的定义与性能特点\n### 1.2耐高温复合材料的应用领域\n### 1.3耐高温聚合物及其复合材料的发展趋势\n## 2.高性能树脂基体的高温性能\n### 2.1高性能树脂基体的种类与性能\n### 2.2高温条件下树脂基体的性能变化\n### 2.3提高高性能树脂基体高温性能的方法\n## 3.耐高温聚合物及其复合材料的制备技术\n### 3.1耐高温聚合物的制备方法\n### 3.2耐高温复合材料的制备工艺\n### 3.3制备过程中的关键技术与控制要点\n## 4.耐高温聚合物及其复合材料的高温损伤与防护\n### 4.1耐高温聚合物及其复合材料的高温损伤机制\n### 4.2耐高温聚合物及其复合材料的防护技术\n### 4.3高温损伤与防护的实验研究与理论分析\n## 5.耐高温聚合物及其复合材料在典型高温环境中的应用\n### 5.1航空航天领域的应用\n### 5.2汽车工业领域的应用\n### 5.3能源与环保领域的应用\n## 6.耐高温聚合物及其复合材料的发展前景与挑战\n### 6.1耐高温聚合物及其复合材料的市场需求与发展潜力\n### 6.2耐高温聚合物及其复合材料的技术创新与发展方向\n### 6.3耐高温聚合物及其复合材料面临的挑战与应对措施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耐高温聚合物及其复合材料——【高性能树脂基体】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耐高温聚合物及其复合材料的概述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0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21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22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具有较高的热稳定性，不易发生热分解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具有良好的机械性能，如强度、刚度、耐磨性等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具有良好的耐化学腐蚀性能，不易受到化学介质的影响</a:t>
                </a:r>
                <a:endParaRPr/>
              </a:p>
            </p:txBody>
          </p:sp>
          <p:sp>
            <p:nvSpPr>
              <p:cNvPr id="223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耐高温聚合物是指在高温环境下仍能保持稳定性能的聚合物材料</a:t>
                </a:r>
                <a:endParaRPr/>
              </a:p>
            </p:txBody>
          </p:sp>
          <p:sp>
            <p:nvSpPr>
              <p:cNvPr id="224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6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27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分子量较大，分子链较长，有利于提高热稳定性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分子结构中含有较多的刚性结构，有利于提高机械性能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分子结构中含有较多的极性基团，有利于提高耐化学腐蚀性能</a:t>
                </a:r>
                <a:endParaRPr/>
              </a:p>
            </p:txBody>
          </p:sp>
          <p:sp>
            <p:nvSpPr>
              <p:cNvPr id="228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耐高温聚合物的性能特点</a:t>
                </a:r>
                <a:endParaRPr/>
              </a:p>
            </p:txBody>
          </p:sp>
          <p:sp>
            <p:nvSpPr>
              <p:cNvPr id="229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耐高温聚合物的定义与性能特点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4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5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3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37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38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39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制造耐高温的飞行器零部件，如发动机、油箱、机身等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制造耐高温的航天器零部件，如火箭发动机、卫星支架等</a:t>
                </a:r>
                <a:endParaRPr/>
              </a:p>
            </p:txBody>
          </p:sp>
          <p:sp>
            <p:nvSpPr>
              <p:cNvPr id="240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航空航天领域</a:t>
                </a:r>
                <a:endParaRPr/>
              </a:p>
            </p:txBody>
          </p:sp>
        </p:grpSp>
        <p:grpSp>
          <p:nvGrpSpPr>
            <p:cNvPr id="241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4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汽车工业领域</a:t>
                </a:r>
                <a:endParaRPr/>
              </a:p>
            </p:txBody>
          </p:sp>
          <p:sp>
            <p:nvSpPr>
              <p:cNvPr id="24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制造耐高温的汽车零部件，如发动机舱、排气系统、刹车系统等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制造耐高温的汽车零部件，如车身、底盘、内饰等</a:t>
                </a:r>
                <a:endParaRPr/>
              </a:p>
            </p:txBody>
          </p:sp>
        </p:grpSp>
        <p:grpSp>
          <p:nvGrpSpPr>
            <p:cNvPr id="244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45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能源与环保领域</a:t>
                </a:r>
                <a:endParaRPr/>
              </a:p>
            </p:txBody>
          </p:sp>
          <p:sp>
            <p:nvSpPr>
              <p:cNvPr id="246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制造耐高温的能源设备零部件，如核电站、火力发电厂等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制造耐高温的环保设备零部件，如废气处理装置、水处理装置等</a:t>
                </a:r>
                <a:endParaRPr/>
              </a:p>
            </p:txBody>
          </p: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耐高温复合材料的应用领域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8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9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0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高性能化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提高耐高温聚合物的热稳定性和机械性能，满足更高温度和更苛刻环境下的使用要求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开发新型耐高温聚合物，拓宽耐高温复合材料的应用领域</a:t>
                </a:r>
                <a:endParaRPr/>
              </a:p>
            </p:txBody>
          </p:sp>
          <p:sp>
            <p:nvSpPr>
              <p:cNvPr id="25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智能化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利用耐高温聚合物及其复合材料的可设计性，实现复合材料性能的智能化调控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开发具有自感知、自修复、自适应功能的耐高温复合材料</a:t>
                </a:r>
                <a:endParaRPr/>
              </a:p>
            </p:txBody>
          </p:sp>
          <p:sp>
            <p:nvSpPr>
              <p:cNvPr id="26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环保化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开发环保型耐高温聚合物及其复合材料，降低生产过程中的环境污染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提高耐高温聚合物及其复合材料的可回收性和再利用性，减少废弃物对环境的影响</a:t>
                </a:r>
                <a:endParaRPr/>
              </a:p>
            </p:txBody>
          </p:sp>
          <p:sp>
            <p:nvSpPr>
              <p:cNvPr id="26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耐高温聚合物及其复合材料的发展趋势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高性能树脂基体的高温性能</a:t>
            </a:r>
            <a:endParaRPr/>
          </a:p>
        </p:txBody>
      </p:sp>
      <p:sp>
        <p:nvSpPr>
          <p:cNvPr id="26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7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7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7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聚酰亚胺（PAI）</a:t>
                </a:r>
                <a:endParaRPr/>
              </a:p>
            </p:txBody>
          </p:sp>
          <p:sp>
            <p:nvSpPr>
              <p:cNvPr id="27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具有极高的热稳定性和机械性能，可在长期高温环境下使用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具有良好的耐化学腐蚀性能，不易受到化学介质的影响</a:t>
                </a:r>
                <a:endParaRPr/>
              </a:p>
            </p:txBody>
          </p:sp>
        </p:grpSp>
        <p:grpSp>
          <p:nvGrpSpPr>
            <p:cNvPr id="27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7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聚醚醚酮（PEEK）</a:t>
                </a:r>
                <a:endParaRPr/>
              </a:p>
            </p:txBody>
          </p:sp>
          <p:sp>
            <p:nvSpPr>
              <p:cNvPr id="28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具有较高的热稳定性和机械性能，可在高温环境下使用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具有良好的耐化学腐蚀性能，不易受到化学介质的影响</a:t>
                </a:r>
                <a:endParaRPr/>
              </a:p>
            </p:txBody>
          </p:sp>
        </p:grpSp>
        <p:grpSp>
          <p:nvGrpSpPr>
            <p:cNvPr id="28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8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聚苯硫醚（PPS）</a:t>
                </a:r>
                <a:endParaRPr/>
              </a:p>
            </p:txBody>
          </p:sp>
          <p:sp>
            <p:nvSpPr>
              <p:cNvPr id="28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具有较高的热稳定性和机械性能，可在高温环境下使用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具有良好的耐化学腐蚀性能，不易受到化学介质的影响</a:t>
                </a:r>
                <a:endParaRPr/>
              </a:p>
            </p:txBody>
          </p:sp>
        </p:grpSp>
      </p:grpSp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高性能树脂基体的种类与性能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8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8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热降解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树脂基体在高温下会发生热降解，导致性能下降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热降解速率与温度、时间、树脂种类等因素有关</a:t>
                </a:r>
                <a:endParaRPr/>
              </a:p>
            </p:txBody>
          </p:sp>
          <p:sp>
            <p:nvSpPr>
              <p:cNvPr id="29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9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力学性能下降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树脂基体在高温下，力学性能会下降，如强度、刚度、耐磨性等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力学性能下降速率与温度、时间、树脂种类等因素有关</a:t>
                </a:r>
                <a:endParaRPr/>
              </a:p>
            </p:txBody>
          </p:sp>
          <p:sp>
            <p:nvSpPr>
              <p:cNvPr id="29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9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结构变化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树脂基体在高温下，分子结构会发生变化，如分子链断裂、重排等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结构变化会影响树脂基体的性能，如热稳定性、力学性能等</a:t>
                </a:r>
                <a:endParaRPr/>
              </a:p>
            </p:txBody>
          </p:sp>
          <p:sp>
            <p:nvSpPr>
              <p:cNvPr id="30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高温条件下树脂基体的性能变化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0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通过分子结构设计，提高树脂基体的热稳定性和力学性能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增加刚性结构，提高力学性能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增加极性基团，提高耐化学腐蚀性能</a:t>
                </a:r>
                <a:endParaRPr/>
              </a:p>
            </p:txBody>
          </p:sp>
          <p:sp>
            <p:nvSpPr>
              <p:cNvPr id="3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分子结构设计</a:t>
                </a:r>
                <a:endParaRPr/>
              </a:p>
            </p:txBody>
          </p:sp>
        </p:grpSp>
        <p:grpSp>
          <p:nvGrpSpPr>
            <p:cNvPr id="30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通过复合改性，提高树脂基体的高温性能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与其他耐高温聚合物复合，提高热稳定性和力学性能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与无机填料复合，提高热稳定性和耐磨性</a:t>
                </a:r>
                <a:endParaRPr/>
              </a:p>
            </p:txBody>
          </p:sp>
          <p:sp>
            <p:nvSpPr>
              <p:cNvPr id="31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复合改性</a:t>
                </a:r>
                <a:endParaRPr/>
              </a:p>
            </p:txBody>
          </p:sp>
        </p:grpSp>
        <p:grpSp>
          <p:nvGrpSpPr>
            <p:cNvPr id="31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1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通过制备工艺优化，提高树脂基体的高温性能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控制聚合条件，提高树脂基体的热稳定性和力学性能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采用先进的成型工艺，提高树脂基体的力学性能和耐磨性</a:t>
                </a:r>
                <a:endParaRPr/>
              </a:p>
            </p:txBody>
          </p:sp>
          <p:sp>
            <p:nvSpPr>
              <p:cNvPr id="31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制备工艺优化</a:t>
                </a:r>
                <a:endParaRPr/>
              </a:p>
            </p:txBody>
          </p:sp>
        </p:grpSp>
      </p:grpSp>
      <p:pic>
        <p:nvPicPr>
          <p:cNvPr id="31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1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1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1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提高高性能树脂基体高温性能的方法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耐高温聚合物及其复合材料的制备技术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聚合反应法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通过聚合反应，合成耐高温聚合物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控制聚合条件，如温度、压力、催化剂等，提高耐高温聚合物的性能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溶液浇铸法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将耐高温聚合物溶液浇铸到模具中，经干燥、固化等工序，制备耐高温聚合物制品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控制溶液浓度、浇铸温度、干燥条件等，提高耐高温聚合物制品的性能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熔融挤出法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将耐高温聚合物熔融挤出，制备耐高温聚合物制品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控制挤出温度、挤出速度、冷却条件等，提高耐高温聚合物制品的性能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耐高温聚合物的制备方法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溶液浇铸法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将耐高温聚合物溶液与增强材料混合，浇铸到模具中，经干燥、固化等工序，制备耐高温复合材料制品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控制溶液浓度、浇铸温度、干燥条件等，提高耐高温复合材料制品的性能</a:t>
                </a:r>
                <a:endParaRPr/>
              </a:p>
            </p:txBody>
          </p:sp>
          <p:pic>
            <p:nvPicPr>
              <p:cNvPr id="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熔融挤出法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将耐高温聚合物与增强材料混合，熔融挤出，制备耐高温复合材料制品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控制挤出温度、挤出速度、冷却条件等，提高耐高温复合材料制品的性能</a:t>
                </a:r>
                <a:endParaRPr/>
              </a:p>
            </p:txBody>
          </p:sp>
          <p:pic>
            <p:nvPicPr>
              <p:cNvPr id="3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热压成型法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将耐高温聚合物与增强材料混合，加热加压，制备耐高温复合材料制品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控制热压温度、压力、时间等，提高耐高温复合材料制品的性能</a:t>
                </a:r>
                <a:endParaRPr/>
              </a:p>
            </p:txBody>
          </p:sp>
          <p:pic>
            <p:nvPicPr>
              <p:cNvPr id="3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耐高温复合材料的制备工艺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4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4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聚合反应控制</a:t>
                </a:r>
                <a:endParaRPr/>
              </a:p>
            </p:txBody>
          </p:sp>
          <p:sp>
            <p:nvSpPr>
              <p:cNvPr id="4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控制聚合条件，如温度、压力、催化剂等，提高耐高温聚合物的性能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控制聚合物的分子量分布，提高耐高温聚合物的加工性能</a:t>
                </a:r>
                <a:endParaRPr/>
              </a:p>
            </p:txBody>
          </p:sp>
        </p:grpSp>
        <p:grpSp>
          <p:nvGrpSpPr>
            <p:cNvPr id="4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4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复合材料界面控制</a:t>
                </a:r>
                <a:endParaRPr/>
              </a:p>
            </p:txBody>
          </p:sp>
          <p:sp>
            <p:nvSpPr>
              <p:cNvPr id="4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控制增强材料与耐高温聚合物的界面性能，提高复合材料的性能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添加界面改性剂，提高复合材料的界面粘接强度</a:t>
                </a:r>
                <a:endParaRPr/>
              </a:p>
            </p:txBody>
          </p:sp>
        </p:grpSp>
        <p:grpSp>
          <p:nvGrpSpPr>
            <p:cNvPr id="4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5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制备工艺优化</a:t>
                </a:r>
                <a:endParaRPr/>
              </a:p>
            </p:txBody>
          </p:sp>
          <p:sp>
            <p:nvSpPr>
              <p:cNvPr id="5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优化制备工艺，如溶液浓度、浇铸温度、干燥条件等，提高耐高温聚合物及其复合材料的性能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采用先进的成型工艺，提高耐高温聚合物及其复合材料的力学性能和耐磨性</a:t>
                </a:r>
                <a:endParaRPr/>
              </a:p>
            </p:txBody>
          </p:sp>
        </p:grpSp>
      </p:grpSp>
      <p:pic>
        <p:nvPicPr>
          <p:cNvPr id="5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制备过程中的关键技术与控制要点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5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5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5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https://d.book118.com/085121010304011112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耐高温聚合物及其复合材料——【高性能树脂基体】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2024-09-19T07:46:58.260</cp:lastPrinted>
  <dcterms:created xsi:type="dcterms:W3CDTF">2024-09-18T23:46:58Z</dcterms:created>
  <dcterms:modified xsi:type="dcterms:W3CDTF">2024-09-18T23:47:00Z</dcterms:modified>
</cp:coreProperties>
</file>