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7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7A69B-9F5D-49F8-ADC5-1E536D547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2820-3B96-43E3-88F1-DEC819295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5BD49-9BFC-465B-BDE8-72AA7143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7E16F-9904-466A-AB6F-610DD6D27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42F88-7E10-40E5-B054-BF53D6EE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1AFE8-140A-4D5E-B766-15076D6C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1B3B4-D06F-4EFB-84C1-0AEFD455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AE811-56D8-403F-8803-FAC8E489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AF20C-9F89-4F2B-B609-9C1A8F70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C8F9B-4114-4F5B-A1C6-694B2300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64ED0-19C2-4957-A563-CE73613E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9735" r:id="rId2"/>
    <p:sldLayoutId id="2147519736" r:id="rId3"/>
    <p:sldLayoutId id="2147519737" r:id="rId4"/>
    <p:sldLayoutId id="2147519738" r:id="rId5"/>
    <p:sldLayoutId id="2147519739" r:id="rId6"/>
    <p:sldLayoutId id="2147519740" r:id="rId7"/>
    <p:sldLayoutId id="2147519741" r:id="rId8"/>
    <p:sldLayoutId id="2147519742" r:id="rId9"/>
    <p:sldLayoutId id="2147519743" r:id="rId10"/>
    <p:sldLayoutId id="214751974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22" Type="http://schemas.openxmlformats.org/officeDocument/2006/relationships/tags" Target="../tags/tag278.xml" /><Relationship Id="rId23" Type="http://schemas.openxmlformats.org/officeDocument/2006/relationships/tags" Target="../tags/tag279.xml" /><Relationship Id="rId24" Type="http://schemas.openxmlformats.org/officeDocument/2006/relationships/tags" Target="../tags/tag280.xml" /><Relationship Id="rId25" Type="http://schemas.openxmlformats.org/officeDocument/2006/relationships/tags" Target="../tags/tag281.xml" /><Relationship Id="rId26" Type="http://schemas.openxmlformats.org/officeDocument/2006/relationships/tags" Target="../tags/tag282.xml" /><Relationship Id="rId27" Type="http://schemas.openxmlformats.org/officeDocument/2006/relationships/tags" Target="../tags/tag283.xml" /><Relationship Id="rId28" Type="http://schemas.openxmlformats.org/officeDocument/2006/relationships/tags" Target="../tags/tag284.xml" /><Relationship Id="rId29" Type="http://schemas.openxmlformats.org/officeDocument/2006/relationships/tags" Target="../tags/tag285.xml" /><Relationship Id="rId3" Type="http://schemas.openxmlformats.org/officeDocument/2006/relationships/tags" Target="../tags/tag259.xml" /><Relationship Id="rId30" Type="http://schemas.openxmlformats.org/officeDocument/2006/relationships/tags" Target="../tags/tag286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12143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提升学生人际交往技巧，打造和谐学习环境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人际交往的重要性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提升学生人际交往技巧的实践建议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打造和谐学习环境的实践建议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提升学生人际交往技巧的方法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打造和谐学习环境的途径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人际交往的重要性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建立良好人际关系对学生发展的影响</a:t>
            </a:r>
            <a:endParaRPr lang="zh-CN" altLang="en-US"/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提高学习效率：良好的人际关系有助于学生更好地合作和交流，从而提高学习效率。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培养团队精神：良好的人际关系有助于学生学会与他人合作，培养团队精神。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提高适应能力：良好的人际关系可以让学生更好地适应社会，提高适应能力。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增强自信心：良好的人际关系可以让学生感受到被尊重和认可，从而增强自信心。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人际交往对学生学习效果的影响</a:t>
            </a:r>
            <a:endParaRPr lang="zh-CN" altLang="en-US"/>
          </a:p>
        </p:txBody>
      </p:sp>
      <p:sp>
        <p:nvSpPr>
          <p:cNvPr id="10491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良好的人际交往有助于学生建立良好的团队合作能力，提高学习效率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良好的人际交往有助于学生建立自信，提高学习积极性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良好的人际交往有助于学生获得更多的学习资源和机会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良好的人际交往有助于学生建立良好的人际关系，提高学习满意度和幸福感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提升人际交往技巧的必要性</a:t>
            </a:r>
            <a:endParaRPr lang="zh-CN" altLang="en-US"/>
          </a:p>
        </p:txBody>
      </p:sp>
      <p:sp>
        <p:nvSpPr>
          <p:cNvPr id="10492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建立良好的人际关系有助于提高学习效率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良好的人际交往技巧有助于学生适应社会，提高就业竞争力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良好的人际交往技巧有助于培养学生的团队合作精神和领导能力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良好的人际交往技巧有助于解决学习中的困难和问题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提升学生人际交往技巧的方法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学会倾听与表达</a:t>
            </a:r>
            <a:endParaRPr lang="zh-CN" altLang="en-US"/>
          </a:p>
        </p:txBody>
      </p:sp>
      <p:sp>
        <p:nvSpPr>
          <p:cNvPr id="10494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倾听：认真听取他人的意见和建议，尊重他人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表达：清晰、准确地表达自己的想法和感受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沟通技巧：学会使用非语言沟通，如肢体语言、面部表情等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情绪管理：控制自己的情绪，避免情绪化的表达和沟通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培养良好的沟通习惯</a:t>
            </a:r>
            <a:endParaRPr lang="zh-CN" altLang="en-US"/>
          </a:p>
        </p:txBody>
      </p:sp>
      <p:sp>
        <p:nvSpPr>
          <p:cNvPr id="104952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倾听：认真倾听他人的观点和想法，不要打断对方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反馈：给予他人积极的反馈和肯定，鼓励他们继续表达自己的观点和想法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尊重：尊重他人的观点和想法，不要随意批评或指责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表达：清晰、准确地表达自己的观点和想法，避免使用过于复杂或模糊的词汇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增强人际关系的处理能力</a:t>
            </a:r>
            <a:endParaRPr lang="zh-CN" altLang="en-US"/>
          </a:p>
        </p:txBody>
      </p:sp>
      <p:sp>
        <p:nvSpPr>
          <p:cNvPr id="104961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学会倾听：认真倾听他人的想法和感受，尊重他人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积极沟通：主动与他人交流，表达自己的想法和感受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建立信任：诚实守信，遵守承诺，建立信任关系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解决冲突：学会处理冲突，寻求共同点和解决方案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尊重差异：尊重他人的观点和习惯，求同存异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培养同理心：站在他人的角度思考问题，理解他人的感受和需求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学会处理冲突和化解矛盾</a:t>
            </a:r>
            <a:endParaRPr lang="zh-CN" altLang="en-US"/>
          </a:p>
        </p:txBody>
      </p:sp>
      <p:sp>
        <p:nvSpPr>
          <p:cNvPr id="10496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保持冷静：在冲突中保持冷静，避免情绪激动导致矛盾升级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寻求共识：尝试找到双方都能接受的解决方案，达成共识，化解矛盾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沟通和表达：清晰、准确地表达自己的观点和感受，避免误解和冲突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倾听和理解：倾听对方的观点和感受，理解对方的需求和期望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打造和谐学习环境的途径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建立良好的师生关系</a:t>
            </a:r>
            <a:endParaRPr lang="zh-CN" altLang="en-US"/>
          </a:p>
        </p:txBody>
      </p:sp>
      <p:sp>
        <p:nvSpPr>
          <p:cNvPr id="10498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尊重学生：尊重学生的个性和差异，平等对待每个学生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关心学生：关心学生的生活和学习，关注他们的成长和进步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鼓励学生：鼓励学生积极参与课堂讨论和活动，激发他们的学习兴趣和积极性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建立信任：建立师生之间的信任关系，让学生敢于表达自己的想法和意见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https://d.book118.com/085121214341011044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提升学生人际交往技巧，打造和谐学习环境</vt:lpstr>
      <vt:lpstr>目录</vt:lpstr>
      <vt:lpstr>单击添加章节标题</vt:lpstr>
      <vt:lpstr>人际交往的重要性</vt:lpstr>
      <vt:lpstr>建立良好人际关系对学生发展的影响</vt:lpstr>
      <vt:lpstr>人际交往对学生学习效果的影响</vt:lpstr>
      <vt:lpstr>提升人际交往技巧的必要性</vt:lpstr>
      <vt:lpstr>提升学生人际交往技巧的方法</vt:lpstr>
      <vt:lpstr>学会倾听与表达</vt:lpstr>
      <vt:lpstr>培养良好的沟通习惯</vt:lpstr>
      <vt:lpstr>增强人际关系的处理能力</vt:lpstr>
      <vt:lpstr>学会处理冲突和化解矛盾</vt:lpstr>
      <vt:lpstr>打造和谐学习环境的途径</vt:lpstr>
      <vt:lpstr>建立良好的师生关系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2024-09-07T13:30:39.450</cp:lastPrinted>
  <dcterms:created xsi:type="dcterms:W3CDTF">2024-09-07T05:30:39Z</dcterms:created>
  <dcterms:modified xsi:type="dcterms:W3CDTF">2024-09-07T05:30:41Z</dcterms:modified>
</cp:coreProperties>
</file>