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4044219-34CC-44B3-AC06-48E95349762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80611-7386-408C-87E0-7E64F88CC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90927-C3A1-4DDB-A90C-DBDF17A96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9E1DF-4846-4885-9462-5FBBF034B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B1D3D-883A-4BCA-8DEC-0B3016D2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AF7428-9FE8-4D2B-8FBB-1C531F71D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29CEAB-816B-4AF1-8AEA-B28EEE21F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5E82C3-1F08-4AB3-AABF-164287B93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623AF-70C6-4FA8-A2E7-B02B0D3AF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42C7B-5CE0-43F3-8BCA-1B5E1B436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D9812-B280-4ABE-9DEE-A5E4AEE45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3DEE5-3DA2-459A-B4B3-80AA67354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0BD349E-5E0F-4DAA-882D-6A66EB64587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DF3814A-A17F-4FC9-A84B-1BE6D65B87F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2132122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打印技术在航空航天领域的应用研究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航空航天领域的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打印技术在卫星制造中的应用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打印技术在宇航器制造中的应用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打印技术在太空探索中的应用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打印技术对航空航天领域的影响与展望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打印技术是一种将数字模型转化为实体物体的先进制造技术，采用逐层堆积的方式，通过激光烧结或熔化材料来实现打印。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关键要素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增材制造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关键要素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连接技术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关键要素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数字化设计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打印技术应用前景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广泛应用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潜力巨大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广阔前景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设备更新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技术升级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全自动化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行业扩展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跨行业应用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领先技术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材料进步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多样化发展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航空航天领域的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金属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打印在航空发动机制造中的应用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提高航空发动机性能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复杂内部结构制造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增强航空发动机功能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性能提升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优化零部件设计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减轻零部件重量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减少飞机自重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提高燃油效率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增加飞行距离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提高飞行性能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优化飞机结构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增加飞行稳定性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轻型材料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打印在飞机制造中的应用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轻型材料制造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碳纤维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复合材料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聚合物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打印用于航天器零部件制造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打印技术可以实现航天器复杂结构的制造，提高航天器的结构强度和耐用性。通过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打印，航天器零部件的制造过程更加灵活和高效，为航天领域带来了新的技术革新。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打印在飞行器维修领域的应用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提高维修效率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快速制造零部件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节约维修费用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降低维修成本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增强飞行安全性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提高飞行器可靠性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航空航天领域的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在现代航空航天领域，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打印技术被广泛应用于制造复杂零部件，提高飞行器性能，降低生产成本。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打印技术为航空航天行业带来了革命性的变革，推动了航空航天科技的进步和发展。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打印技术在卫星制造中的应用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打印天线在卫星通讯系统中的应用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打印制造高性能天线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提高通讯速度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提升卫星通讯系统的信号接收和发送效率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优化信号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提高卫星通讯系统的传输质量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增强稳定性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高强度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提供更好的抗撞击能力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增加卫星整体结构稳定性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耐腐蚀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提高卫星外壳的耐久性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减少维护成本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适应不同卫星型号的个性化需求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提高生产灵活性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打印结构件在卫星外壳制造中的应用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轻质材料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降低卫星整体重量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减少发射成本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打印电路板在卫星电子系统中的应用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实现卫星电子系统功能的高度集成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复杂电路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减小卫星内部组件的体积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节省空间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降低电路板连接处的故障率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提高稳定性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按需生产符合需求的电路板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打印附件在卫星组装中的应用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减少等待时间，提高生产效率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适应不同卫星组装需求的定制化生产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灵活应用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确保组装部件的精准度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精准适配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打印技术在卫星制造中的应用总结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打印技术在卫星制造中的应用广泛而深入，涉及通讯系统、外壳结构、电子系统和组装附件等多个领域。通过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打印，卫星制造可以实现更高性能、更轻量化、更快速生产、更精准适配的目标，为航空航天领域带来巨大的发展机遇。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打印技术在宇航器制造中的应用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打印舱内器件在航天飞船中的应用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采用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打印技术可以定制舱内器件，提高舱内空间利用率。此外，还能满足宇航员在太空中的个性化需求，让航天飞船更加人性化。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打印导向系统在卫星发射器中的应用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确保卫星发射器精确定位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制造高精度零部件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确保卫星成功发射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提高发射精度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减少人力和时间成本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打印太阳能电池在宇航器中的应用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提供宇航器持续稳定的电力供应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制造高效能电池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减少对外部能源的依赖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增加电力自给率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保证宇航器长期飞行所需能量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提高生存能力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https://d.book118.com/085121321223011124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3D打印技术在航空航天领域的应用研究</vt:lpstr>
      <vt:lpstr>目录</vt:lpstr>
      <vt:lpstr>第一章 3D打印技术概述</vt:lpstr>
      <vt:lpstr> </vt:lpstr>
      <vt:lpstr>3D打印技术原理</vt:lpstr>
      <vt:lpstr>3D打印技术应用前景</vt:lpstr>
      <vt:lpstr>3D打印技术发展趋势</vt:lpstr>
      <vt:lpstr>第2章 航空航天领域的3D打印应用</vt:lpstr>
      <vt:lpstr>金属3D打印在航空发动机制造中的应用</vt:lpstr>
      <vt:lpstr>轻型材料3D打印在飞机制造中的应用</vt:lpstr>
      <vt:lpstr>3D打印用于航天器零部件制造</vt:lpstr>
      <vt:lpstr>3D打印在飞行器维修领域的应用</vt:lpstr>
      <vt:lpstr> </vt:lpstr>
      <vt:lpstr>第3章 3D打印技术在卫星制造中的应用</vt:lpstr>
      <vt:lpstr>3D打印天线在卫星通讯系统中的应用</vt:lpstr>
      <vt:lpstr>3D打印结构件在卫星外壳制造中的应用</vt:lpstr>
      <vt:lpstr>3D打印电路板在卫星电子系统中的应用</vt:lpstr>
      <vt:lpstr>3D打印附件在卫星组装中的应用</vt:lpstr>
      <vt:lpstr>3D打印技术在卫星制造中的应用总结</vt:lpstr>
      <vt:lpstr>第四章 3D打印技术在宇航器制造中的应用</vt:lpstr>
      <vt:lpstr> </vt:lpstr>
      <vt:lpstr>3D打印导向系统在卫星发射器中的应用</vt:lpstr>
      <vt:lpstr>3D打印太阳能电池在宇航器中的应用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2024-09-28T23:22:44.157</cp:lastPrinted>
  <dcterms:created xsi:type="dcterms:W3CDTF">2024-09-28T15:22:44Z</dcterms:created>
  <dcterms:modified xsi:type="dcterms:W3CDTF">2024-09-28T15:22:46Z</dcterms:modified>
</cp:coreProperties>
</file>