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6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031D5-8911-44C6-9092-E2C0FCC63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E8A39-ABD2-4963-9F19-F2ABEEAD3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E04D4-EE98-41C1-87BC-5258FBA3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1519A-4B3B-493B-8352-D00F6F56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736BF-8D55-4AF0-9471-A5687FEA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18494-849C-4073-BBFA-850F0A04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54931-29F7-40B4-9B7A-5AE66CB9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A0B5B-3F72-4D53-B00A-AE23BF04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EAAE5-03AA-47C1-B451-83A4C300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74408-4140-4647-918D-4B1E07DFF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DA7BC-8396-455D-B586-FF407892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897" r:id="rId2"/>
    <p:sldLayoutId id="2147496898" r:id="rId3"/>
    <p:sldLayoutId id="2147496899" r:id="rId4"/>
    <p:sldLayoutId id="2147496900" r:id="rId5"/>
    <p:sldLayoutId id="2147496901" r:id="rId6"/>
    <p:sldLayoutId id="2147496902" r:id="rId7"/>
    <p:sldLayoutId id="2147496903" r:id="rId8"/>
    <p:sldLayoutId id="2147496904" r:id="rId9"/>
    <p:sldLayoutId id="2147496905" r:id="rId10"/>
    <p:sldLayoutId id="214749690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2004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员工培训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员工培训的重要性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员工培训的内容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员工培训的方法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员工培训的评估和反馈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员工培训的计划和实施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员工培训的重要性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提高员工技能和知识</a:t>
            </a:r>
            <a:endParaRPr lang="zh-CN" altLang="en-US"/>
          </a:p>
        </p:txBody>
      </p:sp>
      <p:sp>
        <p:nvSpPr>
          <p:cNvPr id="10510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员工培训可以帮助员工提高技能和知识水平，从而提高工作效率和绩效。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培训可以帮助员工更好地适应公司的发展和变化，增强员工的适应能力。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通过培训，员工可以获得更多的职业机会和发展空间，提高自身的竞争力。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培训可以提高员工的综合素质和创新能力，为公司带来更多的商业机会和竞争优势。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增强员工对企业的归属感和忠诚度</a:t>
            </a:r>
            <a:endParaRPr lang="zh-CN" altLang="en-US"/>
          </a:p>
        </p:txBody>
      </p:sp>
      <p:sp>
        <p:nvSpPr>
          <p:cNvPr id="10513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员工培训可以帮助员工更好地了解企业文化和价值观，从而增强对企业的认同感和归属感。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通过培训，员工可以不断提升自己的技能和能力，从而在工作中获得更多的成就感和满足感，进而提高对企业的忠诚度。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良好的培训机制可以让员工感受到企业的关怀和重视，从而更加积极地投入工作，为企业创造更多的价值。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培训也有助于员工之间的交流和合作，增强团队凝聚力和协作精神，从而更好地实现企业的发展目标。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提升企业整体绩效和竞争力</a:t>
            </a:r>
            <a:endParaRPr lang="zh-CN" altLang="en-US"/>
          </a:p>
        </p:txBody>
      </p:sp>
      <p:sp>
        <p:nvSpPr>
          <p:cNvPr id="10516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员工培训能够提高员工的专业技能和知识水平，从而提高工作效率和业绩。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员工培训能够增强员工的归属感和忠诚度，降低员工流失率，从而减少招聘和培训成本。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员工培训能够提升企业的创新能力和市场竞争力，从而获得更多的商业机会和竞争优势。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员工培训能够增强企业的社会形象和品牌价值，从而提高企业的声誉和信誉度。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https://d.book118.com/085122004220011113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员工培训</vt:lpstr>
      <vt:lpstr>目录</vt:lpstr>
      <vt:lpstr>员工培训的重要性</vt:lpstr>
      <vt:lpstr>提高员工技能和知识</vt:lpstr>
      <vt:lpstr>增强员工对企业的归属感和忠诚度</vt:lpstr>
      <vt:lpstr>提升企业整体绩效和竞争力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2024-09-20T09:26:29.962</cp:lastPrinted>
  <dcterms:created xsi:type="dcterms:W3CDTF">2024-09-20T01:26:29Z</dcterms:created>
  <dcterms:modified xsi:type="dcterms:W3CDTF">2024-09-20T01:26:33Z</dcterms:modified>
</cp:coreProperties>
</file>