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CDDB6-F46B-416B-8A38-CC7663B0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78A6F-15D0-4F70-9DF2-C82C7EA95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1E7CA-272A-4ED8-9751-D12CCE70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A0D98-8E1E-4AAE-96E3-3F8E1E82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2A6C4-1881-479C-A19C-C76FD379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B7F15-BAF8-418B-A3B2-9332EC1B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8D62D-75B4-4A9F-AB97-5C568766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89193-D580-4510-B737-A1B3062B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CA151-6336-4440-AAF9-70145934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9F985-876D-49CB-AF5C-3A326E47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3141A-A308-4BE3-A93B-A5B70B7CC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2021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《化工安全技术》ppt课件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化工生产安全技术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化工设备安全技术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化工职业卫生与环境保护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化工安全管理与培训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化工安全定义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指在化工生产过程中，为确保人员安全与健康、设备安全运行、产品质量可靠、生产稳定高效而采取的有关预防和应对措施。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化工生产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指化学工业生产过程中涉及的原料、中间产物、产品及副产物的加工与处理。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化工装置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指在化工生产过程中，为实现特定工艺流程而设计建造的设备、设施及管道等的组合体。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维护企业稳定运行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化工安全事故可能导致生产中断、设备损坏及环境污染等，给企业带来巨大的经济损失。确保化工安全可以维护企业稳定运行，提高经济效益。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化工生产过程中存在许多潜在的危险因素，如火灾、爆炸、中毒等，确保化工安全可以有效降低事故发生的风险，保障员工生命安全。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化工行业是我国国民经济的重要支柱产业，确保化工安全有利于推动行业健康发展，促进可持续发展。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国家制定了一系列有关化工安全的法律法规，如《中华人民共和国安全生产法》、《危险化学品安全管理条例》等，规范化工企业的安全生产行为。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化工行业制定了一系列安全标准，如《化工企业安全生产标准化评定标准》、《危险化学品重大危险源辨识》等，为企业开展安全生产工作提供了依据。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化工企业应建立健全安全生产规章制度，明确各级管理人员和操作人员的安全职责，确保安全生产责任制得到有效落实。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化工生产安全技术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化工生产安全基础是保障化工生产安全的前提，包括危险化学品分类、危险源辨识、化工生产特点等。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了解危险化学品的分类和特性，掌握危险源辨识的方法和步骤，了解化工生产的特点和常见危险因素，为后续的安全技术和管理提供基础。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化工生产安全基础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危险识别是化工生产过程中的重要环节，包括工艺流程分析、设备设施检查、作业环境评估等。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通过分析工艺流程，检查设备设施，评估作业环境，及时发现和消除潜在的危险因素，预防事故的发生。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化工生产过程中的危险识别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化工生产过程中的安全控制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安全控制是化工生产过程中的关键措施，包括自动化控制、安全联锁、紧急停车等。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通过自动化控制技术，实现工艺参数的实时监测和调整，通过安全联锁和紧急停车等措施，确保生产过程中的安全可控。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13" r="26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事故应急处理是化工生产过程中的必备环节，包括应急预案制定、应急演练、应急救援等。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制定完善的事故应急预案，定期进行应急演练，提高员工的应急处置能力，确保在事故发生时能够迅速、有效地进行救援和处理。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化工设备安全技术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64" r="160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介绍化工设备的基本概念、特点及在化工生产中的重要性。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阐述国家和行业对化工设备的安全要求和标准，以及相关法律法规。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化工设备安全法规与标准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化工设备安全基础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https://d.book118.com/085122021100011100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2024-09-08T00:59:38.769</cp:lastPrinted>
  <dcterms:created xsi:type="dcterms:W3CDTF">2024-09-07T16:59:38Z</dcterms:created>
  <dcterms:modified xsi:type="dcterms:W3CDTF">2024-09-07T16:59:40Z</dcterms:modified>
</cp:coreProperties>
</file>