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E294A-E264-47A2-91CC-4B245963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56988-3B67-436F-8C34-4C536FAD6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4FF2A-EAEA-4A0C-B14C-F8F15F6E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9310F-DACD-4B68-986E-76CC67301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F60C27-1639-4975-8B8B-C7C47A8E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BF449-EB9B-430D-8D64-DA5655DB2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58132-3C05-4E09-B880-AADE7981F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57AD9-6512-4C1D-A379-D86CEE095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7F237-75B1-407E-BCCE-C9C20755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FE9EC-F31C-4C68-9EE9-52335C8E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37685-ABA4-4454-A689-7E9607834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22110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智慧医院解决方案中的市场营销和客户关系管理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智慧医院概述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客户关系管理策略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数据分析与挖掘在市场营销和客户关系管理中应用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团队建设与培训方案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智慧医院概述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智慧医院是指通过运用物联网、大数据、人工智能等先进技术，对医疗服务、医院管理等方面进行全面智能化的医疗机构。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随着医疗技术的不断发展和人们健康需求的提高，智慧医院已成为医疗行业的重要发展趋势。未来，智慧医院将更加注重个性化、精准化的医疗服务，以及高效、便捷的医院管理。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403" r="394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34" r="239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智慧医院具有全面感知、智能处理、高效运行等特点，能够实现医疗资源的优化配置和医疗服务质量的提升。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智慧医院通过智能化技术，可以提高医疗服务的效率和质量，降低医疗成本，改善患者的就医体验，提升医院的综合竞争力。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在智慧医院建设中，市场营销能够帮助医院更好地了解患者需求和市场变化，制定合理的营销策略，提高医院的品牌知名度和美誉度，吸引更多的患者前来就医。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是智慧医院建设中不可或缺的一环。通过客户关系管理，医院可以建立完善的患者档案，了解患者的病史、用药情况等信息，为患者提供更加个性化、精准化的医疗服务。同时，客户关系管理还能够提高医院的客户满意度和忠诚度，促进医院的长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市场营销与客户关系管理在智慧医院中重要性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根据医院规模、业务需求、地域等因素，将市场细分为不同的目标群体。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评估各细分市场的潜力与竞争状况，选择适合智慧医院解决方案推广的目标市场。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明确智慧医院解决方案在目标市场中的定位，突出其独特价值和优势。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通过统一的视觉设计、宣传口号等元素，塑造智慧医院解决方案的专业品牌形象。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利用行业展会、学术研讨会、专业媒体等渠道，提高品牌知名度和影响力。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持续关注市场动态和客户需求，调整品牌策略，保持品牌竞争力。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运用社交媒体、搜索引擎优化（SEO）、电子邮件营销等手段，提高线上曝光度和访问量。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组织医院参观、专家讲座等活动，与客户建立面对面的沟通和信任。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通过线上预约、线下体验等方式，实现线上线下的无缝衔接和优势互补。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选择具有行业影响力、资源互补的合作伙伴，共同推动智慧医院解决方案的发展。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与合作伙伴探讨多种合作模式，如联合研发、市场推广等，实现共赢。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合作模式探讨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定期与合作伙伴沟通交流，评估合作效果，及时调整合作策略，确保合作关系的持续稳定。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合作关系维护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客户关系管理策略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根据客户在医院的消费额、频次、忠诚度等指标，评估客户价值，为后续个性化服务提供依据。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通过收集和分析客户在智慧医院中的行为数据，如挂号、问诊、购药等，识别不同客户的需求和偏好。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客户标签体系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为客户打上不同的标签，如年龄、性别、病种等，以便进行更精准的分类和服务。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客户识别与分类方法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针对不同客户的需求和偏好，提供个性化的诊疗方案，如定制化的检查项目、用药建议等。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个性化诊疗方案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通过智慧医院系统，向客户推送个性化的健康资讯、疾病预防建议等，提高客户满意度。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智能化服务推送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不断优化医院的服务流程，减少客户等待时间，提高服务效率和质量。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个性化服务提供及优化措施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https://d.book118.com/085122110011011100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2024-09-07T17:29:36.253</cp:lastPrinted>
  <dcterms:created xsi:type="dcterms:W3CDTF">2024-09-07T09:29:36Z</dcterms:created>
  <dcterms:modified xsi:type="dcterms:W3CDTF">2024-09-07T09:29:38Z</dcterms:modified>
</cp:coreProperties>
</file>