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8485C-7FF1-45ED-AF41-DBA0AAB8A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AD0B7-F67B-46F6-86CA-469F244F2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B262F-4541-4A7A-B427-14AF5BB5F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7F71D-873F-44D8-BC10-47F935C36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6E6999-1D8B-4CC5-AA01-418734BF3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C669E5-0B93-447B-B882-0CB6C63DD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F13005-785F-4874-8238-702CA7E38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A2CA52-B9AE-477E-BED2-96AFFBAC5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869C9-5F11-4B0E-9278-2EEBDF6A5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F839A-BE59-4E22-964A-C9129A307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5D62C-409F-48B7-8F27-3A75982D3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2231212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自然语言处理技术在智能客服中的应用实践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自然语言处理技术概述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智能客服系统介绍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自然语言处理技术在智能客服中的应用实践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89" b="1198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957" b="19957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自然语言处理技术进步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近年来，自然语言处理技术取得重大突破，为智能客服提供了技术支持。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智能客服需求增长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随着互联网和移动互联网的发展，用户对客户服务的需求不断增加，传统客服模式面临压力。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039" b="3003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提高客户服务效率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智能客服能够快速响应客户需求，减轻人工客服负担，提高服务效率。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智能客服能够提供个性化的服务，满足客户需求，提高客户满意度。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降低企业成本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智能客服能够降低人工客服成本，提高企业经济效益。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自然语言处理技术概述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自然语言处理（NLP）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是指利用计算机对人类自然语言进行解析、理解、生成和生成的技术。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自然语言处理技术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是指将人类语言转换为机器语言，使机器能够理解和执行人类语言的指令。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自然语言处理的应用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包括智能客服、语音识别、机器翻译、智能推荐等。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词法分析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将句子拆分成单词或词素，对每个单词或词素进行标注和分类。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语义分析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理解句子所表达的含义，包括实体识别、情感分析、问答系统等。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句法分析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研究句子中词语之间的结构关系，建立词语之间的依存关系。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文本生成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将机器语言转换为人类语言，生成符合语法和语义的文本。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自然语言处理的主要技术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915" b="139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自然语言处理技术的发展历程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基于规则的方法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早期的自然语言处理主要依赖于人工编写的规则和词典。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基于统计的方法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随着机器学习和大数据技术的发展，基于统计的方法逐渐成为主流。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基于深度学习的方法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随着深度学习技术的发展，利用神经网络进行自然语言处理成为研究热点。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智能客服系统介绍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5224" b="5224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智能客服系统是一种基于人工智能技术的客户服务解决方案，通过自然语言处理、语音识别等技术实现自动化应答、智能推荐等功能。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智能客服系统具有高效性、智能化、个性化等特点，能够提高客户满意度，降低企业服务成本。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智能客服系统的定义与特点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智能客服系统可以自动回答用户的问题，提供产品信息、售后服务等支持。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在线客服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电话客服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社交媒体客服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79" b="87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通过语音识别技术，智能客服系统可以识别用户的语音，提供相应的服务支持。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智能客服系统可以在社交媒体平台上自动回复用户的咨询，提供及时的服务支持。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智能客服系统的应用场景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https://d.book118.com/085122312120011123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2024-09-27T03:09:19.521</cp:lastPrinted>
  <dcterms:created xsi:type="dcterms:W3CDTF">2024-09-26T19:09:19Z</dcterms:created>
  <dcterms:modified xsi:type="dcterms:W3CDTF">2024-09-26T19:09:21Z</dcterms:modified>
</cp:coreProperties>
</file>