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03EF2-7876-483B-9955-1C0CA4D7C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14694-4C31-414C-80C0-B5BB4615E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C129F-46F3-44C6-A99D-BE95AB19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4FBFD-05CF-43DA-90A9-7A4FE070E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D8A92-F912-47C4-AB54-A0032F8C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862DE-2F04-4CBD-ADF8-D8FE2E855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19C8D-319A-4523-B014-B3D42BD9A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8FCDF-EDC3-407E-BE7E-C116E5501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69669-7FC8-4C89-A8C3-7A0B1DDF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5B5B6-FDD4-4873-9270-23CA8CFD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9902D-7949-45C7-A4B3-88619861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31103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《碳原子杂化类型》ppt课件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杂化轨道理论简介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碳原子的基本性质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碳原子的杂化类型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杂化类型对物质性质的影响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杂化轨道理论简介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原子价键理论的提出，解释了元素周期表中的规律。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1927年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Pauling和Slater提出了杂化轨道理论，解释了共价键的形成。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1931年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Bohm进一步发展了杂化轨道理论，解释了分子构型。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杂化轨道理论的起源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随着量子力学的进步，杂化轨道理论得到更深入的研究。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1940年代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计算机技术的发展，使得计算化学成为可能，杂化轨道理论得到更广泛的应用。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随着量子化学计算方法的不断完善，杂化轨道理论在解释和预测分子性质方面发挥着越来越重要的作用。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1980年代至今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杂化轨道理论的发展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23" r="2402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60" r="2356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解释了共价键的形成和分子构型。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为化学键理论的发展奠定了基础。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在化学、生物学、材料科学等领域有着广泛的应用价值。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杂化轨道理论的意义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碳原子的基本性质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碳原子的电子构型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碳原子的电子构型是1s2 2s2 2p2，即最外层有4个电子。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由于这四个电子可以形成四个共价键，因此碳原子具有很强的成键能力。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碳原子的成键特性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碳原子可以形成单键、双键和三键，这些键合方式决定了碳原子在分子中的杂化类型。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碳原子还可以与金属和非金属元素形成配位键，这种配位键也影响了碳原子的杂化类型。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如烷烃、烯烃、炔烃、醇、醛、酮等。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如二氧化碳、一氧化碳、甲烷等。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无机化合物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如金属羰基配合物、金属氮配位配合物等。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碳原子的常见化合物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碳原子的杂化类型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sp型杂化是指碳原子在成键时，由1个s轨道和一个p轨道杂化形成2个等同的sp轨道。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sp型杂化的特点是轨道能量较低，形成的键比较稳定。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在烯烃中，碳原子通常采用sp型杂化，形成π键。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sp型杂化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sp²型杂化是指碳原子在成键时，由1个s轨道和2个p轨道杂化形成3个等同的sp²轨道。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sp²型杂化的特点是轨道能量适中，形成的键比较稳定。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在烯醇、酮、醛等化合物中，碳原子通常采用sp²型杂化。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sp²型杂化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https://d.book118.com/085123110311011041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2024-09-02T13:30:13.587</cp:lastPrinted>
  <dcterms:created xsi:type="dcterms:W3CDTF">2024-09-02T05:30:13Z</dcterms:created>
  <dcterms:modified xsi:type="dcterms:W3CDTF">2024-09-02T05:30:15Z</dcterms:modified>
</cp:coreProperties>
</file>