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90DA9-AE59-472E-AB79-667658F7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8B9F-D348-4226-A9BA-9EA4D3583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32A97-1C8C-4599-A935-C31A3AF5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8B7AF-8B0F-48F9-8088-8220B84E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6102F-1AF0-4333-80C8-F2DC9C1B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D2027-D9D3-4701-8AA5-DDB299C9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EC24F-4D55-473F-9F6E-9832A3E9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EA9DF-2A7D-4EE0-B829-D857B104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5A970-E8DC-4488-96B3-C988A7E1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6E6CB-804A-4019-8F16-3B07CCFD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9E288-E189-4E8C-A440-95F4D2AB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/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15938" y="550863"/>
            <a:ext cx="10969625" cy="704850"/>
          </a:xfrm>
          <a:prstGeom prst="rect">
            <a:avLst/>
          </a:prstGeom>
          <a:noFill/>
          <a:ln w="9525">
            <a:noFill/>
          </a:ln>
        </p:spPr>
        <p:txBody>
          <a:bodyPr vert="horz" lIns="90170" tIns="46990" rIns="90170" bIns="46990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  <p:custDataLst>
              <p:tags r:id="rId5"/>
            </p:custDataLst>
          </p:nvPr>
        </p:nvSpPr>
        <p:spPr>
          <a:xfrm>
            <a:off x="608013" y="1490663"/>
            <a:ext cx="10969625" cy="475932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12775" y="6315075"/>
            <a:ext cx="2698750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E14BD31-63D1-4D7A-981C-C3A189285D9A}" type="datetimeFigureOut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4116388" y="6315075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8877300" y="6315075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CB0AB0C-B36E-4BC1-84E4-D280E76E12AB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+mn-cs"/>
              </a:rPr>
              <a:t>0</a:t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 spc="300">
          <a:solidFill>
            <a:srgbClr val="262626"/>
          </a:solidFill>
          <a:latin typeface="Arial" pitchFamily="34" charset="0"/>
          <a:ea typeface="微软雅黑" panose="020b0503020204020204" pitchFamily="34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262626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pitchFamily="2" charset="2"/>
        <a:buChar char="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kern="1200" spc="150">
          <a:solidFill>
            <a:srgbClr val="595959"/>
          </a:solidFill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Relationship Id="rId3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tags" Target="../tags/tag20.xml" /><Relationship Id="rId14" Type="http://schemas.openxmlformats.org/officeDocument/2006/relationships/tags" Target="../tags/tag21.xml" /><Relationship Id="rId15" Type="http://schemas.openxmlformats.org/officeDocument/2006/relationships/tags" Target="../tags/tag22.xml" /><Relationship Id="rId16" Type="http://schemas.openxmlformats.org/officeDocument/2006/relationships/tags" Target="../tags/tag23.xml" /><Relationship Id="rId17" Type="http://schemas.openxmlformats.org/officeDocument/2006/relationships/tags" Target="../tags/tag24.xml" /><Relationship Id="rId18" Type="http://schemas.openxmlformats.org/officeDocument/2006/relationships/tags" Target="../tags/tag25.xml" /><Relationship Id="rId19" Type="http://schemas.openxmlformats.org/officeDocument/2006/relationships/tags" Target="../tags/tag26.xml" /><Relationship Id="rId2" Type="http://schemas.openxmlformats.org/officeDocument/2006/relationships/tags" Target="../tags/tag9.xml" /><Relationship Id="rId20" Type="http://schemas.openxmlformats.org/officeDocument/2006/relationships/tags" Target="../tags/tag27.xml" /><Relationship Id="rId21" Type="http://schemas.openxmlformats.org/officeDocument/2006/relationships/tags" Target="../tags/tag28.xml" /><Relationship Id="rId22" Type="http://schemas.openxmlformats.org/officeDocument/2006/relationships/tags" Target="../tags/tag29.xml" /><Relationship Id="rId23" Type="http://schemas.openxmlformats.org/officeDocument/2006/relationships/tags" Target="../tags/tag30.xml" /><Relationship Id="rId24" Type="http://schemas.openxmlformats.org/officeDocument/2006/relationships/tags" Target="../tags/tag31.xml" /><Relationship Id="rId25" Type="http://schemas.openxmlformats.org/officeDocument/2006/relationships/tags" Target="../tags/tag32.xml" /><Relationship Id="rId26" Type="http://schemas.openxmlformats.org/officeDocument/2006/relationships/tags" Target="../tags/tag33.xml" /><Relationship Id="rId27" Type="http://schemas.openxmlformats.org/officeDocument/2006/relationships/tags" Target="../tags/tag34.xml" /><Relationship Id="rId28" Type="http://schemas.openxmlformats.org/officeDocument/2006/relationships/tags" Target="../tags/tag35.xml" /><Relationship Id="rId29" Type="http://schemas.openxmlformats.org/officeDocument/2006/relationships/tags" Target="../tags/tag36.xml" /><Relationship Id="rId3" Type="http://schemas.openxmlformats.org/officeDocument/2006/relationships/tags" Target="../tags/tag10.xml" /><Relationship Id="rId30" Type="http://schemas.openxmlformats.org/officeDocument/2006/relationships/tags" Target="../tags/tag37.xml" /><Relationship Id="rId31" Type="http://schemas.openxmlformats.org/officeDocument/2006/relationships/tags" Target="../tags/tag38.xml" /><Relationship Id="rId32" Type="http://schemas.openxmlformats.org/officeDocument/2006/relationships/tags" Target="../tags/tag39.xml" /><Relationship Id="rId33" Type="http://schemas.openxmlformats.org/officeDocument/2006/relationships/tags" Target="../tags/tag40.xml" /><Relationship Id="rId34" Type="http://schemas.openxmlformats.org/officeDocument/2006/relationships/tags" Target="../tags/tag41.xml" /><Relationship Id="rId35" Type="http://schemas.openxmlformats.org/officeDocument/2006/relationships/tags" Target="../tags/tag42.xml" /><Relationship Id="rId36" Type="http://schemas.openxmlformats.org/officeDocument/2006/relationships/tags" Target="../tags/tag43.xml" /><Relationship Id="rId37" Type="http://schemas.openxmlformats.org/officeDocument/2006/relationships/tags" Target="../tags/tag44.xml" /><Relationship Id="rId38" Type="http://schemas.openxmlformats.org/officeDocument/2006/relationships/tags" Target="../tags/tag45.xml" /><Relationship Id="rId39" Type="http://schemas.openxmlformats.org/officeDocument/2006/relationships/tags" Target="../tags/tag46.xml" /><Relationship Id="rId4" Type="http://schemas.openxmlformats.org/officeDocument/2006/relationships/tags" Target="../tags/tag11.xml" /><Relationship Id="rId40" Type="http://schemas.openxmlformats.org/officeDocument/2006/relationships/tags" Target="../tags/tag47.xml" /><Relationship Id="rId41" Type="http://schemas.openxmlformats.org/officeDocument/2006/relationships/tags" Target="../tags/tag48.xml" /><Relationship Id="rId42" Type="http://schemas.openxmlformats.org/officeDocument/2006/relationships/tags" Target="../tags/tag49.xml" /><Relationship Id="rId43" Type="http://schemas.openxmlformats.org/officeDocument/2006/relationships/tags" Target="../tags/tag50.xml" /><Relationship Id="rId44" Type="http://schemas.openxmlformats.org/officeDocument/2006/relationships/tags" Target="../tags/tag51.xml" /><Relationship Id="rId45" Type="http://schemas.openxmlformats.org/officeDocument/2006/relationships/tags" Target="../tags/tag52.xml" /><Relationship Id="rId46" Type="http://schemas.openxmlformats.org/officeDocument/2006/relationships/tags" Target="../tags/tag53.xml" /><Relationship Id="rId47" Type="http://schemas.openxmlformats.org/officeDocument/2006/relationships/tags" Target="../tags/tag54.xml" /><Relationship Id="rId48" Type="http://schemas.openxmlformats.org/officeDocument/2006/relationships/tags" Target="../tags/tag55.xml" /><Relationship Id="rId49" Type="http://schemas.openxmlformats.org/officeDocument/2006/relationships/tags" Target="../tags/tag56.xml" /><Relationship Id="rId5" Type="http://schemas.openxmlformats.org/officeDocument/2006/relationships/tags" Target="../tags/tag12.xml" /><Relationship Id="rId50" Type="http://schemas.openxmlformats.org/officeDocument/2006/relationships/tags" Target="../tags/tag57.xml" /><Relationship Id="rId51" Type="http://schemas.openxmlformats.org/officeDocument/2006/relationships/tags" Target="../tags/tag58.xml" /><Relationship Id="rId52" Type="http://schemas.openxmlformats.org/officeDocument/2006/relationships/tags" Target="../tags/tag59.xml" /><Relationship Id="rId53" Type="http://schemas.openxmlformats.org/officeDocument/2006/relationships/tags" Target="../tags/tag60.xml" /><Relationship Id="rId54" Type="http://schemas.openxmlformats.org/officeDocument/2006/relationships/tags" Target="../tags/tag61.xml" /><Relationship Id="rId55" Type="http://schemas.openxmlformats.org/officeDocument/2006/relationships/tags" Target="../tags/tag6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Relationship Id="rId4" Type="http://schemas.openxmlformats.org/officeDocument/2006/relationships/image" Target="../media/image2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.xml" /><Relationship Id="rId11" Type="http://schemas.openxmlformats.org/officeDocument/2006/relationships/image" Target="../media/image9.png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tags" Target="../tags/tag73.xml" /><Relationship Id="rId5" Type="http://schemas.openxmlformats.org/officeDocument/2006/relationships/image" Target="../media/image7.jpeg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image" Target="../media/image8.png" /><Relationship Id="rId9" Type="http://schemas.openxmlformats.org/officeDocument/2006/relationships/tags" Target="../tags/tag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10.png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image" Target="../media/image11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image" Target="../media/image11.emf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image" Target="../media/image11.emf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png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image" Target="../media/image7.jpeg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image" Target="../media/image12.png" /><Relationship Id="rId6" Type="http://schemas.openxmlformats.org/officeDocument/2006/relationships/tags" Target="../tags/tag1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3212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5"/>
          <p:cNvSpPr txBox="1"/>
          <p:nvPr/>
        </p:nvSpPr>
        <p:spPr>
          <a:xfrm>
            <a:off x="4319270" y="1927860"/>
            <a:ext cx="355346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buFontTx/>
            </a:pPr>
            <a:r>
              <a:rPr lang="en-US" altLang="zh-CN" sz="44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  </a:t>
            </a:r>
            <a:r>
              <a:rPr lang="zh-CN" altLang="en-US" sz="44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  <a:sym typeface="+mn-ea"/>
              </a:rPr>
              <a:t>有多少个字</a:t>
            </a:r>
            <a:endParaRPr lang="zh-CN" altLang="en-US" sz="4400" b="1">
              <a:solidFill>
                <a:srgbClr val="262626"/>
              </a:solidFill>
              <a:latin typeface="思源黑体 CN Bold" panose="020b0800000000000000" charset="-122"/>
              <a:ea typeface="思源黑体 CN Normal" panose="020b0400000000000000" charset="-122"/>
              <a:sym typeface="+mn-ea"/>
            </a:endParaRPr>
          </a:p>
        </p:txBody>
      </p:sp>
      <p:sp>
        <p:nvSpPr>
          <p:cNvPr id="8194" name="文本框 6"/>
          <p:cNvSpPr txBox="1"/>
          <p:nvPr/>
        </p:nvSpPr>
        <p:spPr>
          <a:xfrm>
            <a:off x="4562793" y="3519488"/>
            <a:ext cx="340042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buClrTx/>
              <a:buFontTx/>
            </a:pPr>
            <a:r>
              <a:rPr lang="zh-CN"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北师大</a:t>
            </a:r>
            <a:r>
              <a:rPr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版</a:t>
            </a:r>
            <a:r>
              <a:rPr lang="zh-CN"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二</a:t>
            </a:r>
            <a:r>
              <a:rPr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年级</a:t>
            </a:r>
            <a:r>
              <a:rPr lang="zh-CN"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下</a:t>
            </a:r>
            <a:r>
              <a:rPr sz="2800" b="1">
                <a:solidFill>
                  <a:srgbClr val="262626"/>
                </a:solidFill>
                <a:latin typeface="思源黑体 CN Bold" panose="020b0800000000000000" charset="-122"/>
                <a:ea typeface="思源黑体 CN Normal" panose="020b0400000000000000" charset="-122"/>
              </a:rPr>
              <a:t>册</a:t>
            </a:r>
            <a:endParaRPr sz="2800" b="1">
              <a:solidFill>
                <a:srgbClr val="262626"/>
              </a:solidFill>
              <a:latin typeface="思源黑体 CN Bold" panose="020b0800000000000000" charset="-122"/>
              <a:ea typeface="思源黑体 CN Normal" panose="020b0400000000000000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教学目标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33" name="Rectangle 64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0580" y="2091055"/>
            <a:ext cx="973645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kumimoji="1" lang="en-US" sz="2800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kumimoji="1" sz="2800">
                <a:latin typeface="微软雅黑" panose="020b0503020204020204" pitchFamily="34" charset="-122"/>
                <a:cs typeface="微软雅黑" panose="020b0503020204020204" pitchFamily="34" charset="-122"/>
              </a:rPr>
              <a:t>1.经历估计活动的过程，初步体会估计的策略。</a:t>
            </a:r>
            <a:endParaRPr kumimoji="1" sz="2800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kumimoji="1" lang="en-US" sz="2800"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kumimoji="1" sz="2800">
                <a:latin typeface="微软雅黑" panose="020b0503020204020204" pitchFamily="34" charset="-122"/>
                <a:cs typeface="微软雅黑" panose="020b0503020204020204" pitchFamily="34" charset="-122"/>
              </a:rPr>
              <a:t>2.掌握估计的方法，积累估计的体验，并在估计过程中发展数感。</a:t>
            </a:r>
            <a:endParaRPr kumimoji="1" sz="2800">
              <a:latin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sz="2800" smtClean="0">
                <a:sym typeface="+mn-ea"/>
              </a:rPr>
              <a:t>  </a:t>
            </a:r>
            <a:r>
              <a:rPr sz="2800" smtClean="0">
                <a:sym typeface="+mn-ea"/>
              </a:rPr>
              <a:t>3</a:t>
            </a:r>
            <a:r>
              <a:rPr lang="en-US" sz="2800" smtClean="0">
                <a:sym typeface="+mn-ea"/>
              </a:rPr>
              <a:t>.</a:t>
            </a:r>
            <a:r>
              <a:rPr sz="2800">
                <a:sym typeface="+mn-ea"/>
              </a:rPr>
              <a:t>结合具体情境开展估计活动，体会估计在生活中的作用</a:t>
            </a:r>
            <a:r>
              <a:rPr sz="2800" smtClean="0">
                <a:sym typeface="+mn-ea"/>
              </a:rPr>
              <a:t>。</a:t>
            </a:r>
            <a:endParaRPr sz="2800" smtClean="0"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effectLst/>
                <a:uLnTx/>
                <a:uFillTx/>
                <a:sym typeface="+mn-ea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3" name="Rectangle 64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19100" y="1314450"/>
            <a:ext cx="5961380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sym typeface="+mn-ea"/>
              </a:rPr>
              <a:t>1.</a:t>
            </a:r>
            <a:r>
              <a:rPr sz="2800" smtClean="0">
                <a:sym typeface="+mn-ea"/>
              </a:rPr>
              <a:t>圈一圈，数一数。</a:t>
            </a:r>
            <a:endParaRPr sz="2800" smtClean="0">
              <a:sym typeface="+mn-ea"/>
            </a:endParaRPr>
          </a:p>
        </p:txBody>
      </p:sp>
      <p:sp>
        <p:nvSpPr>
          <p:cNvPr id="4" name="立方体 3"/>
          <p:cNvSpPr/>
          <p:nvPr>
            <p:custDataLst>
              <p:tags r:id="rId3"/>
            </p:custDataLst>
          </p:nvPr>
        </p:nvSpPr>
        <p:spPr>
          <a:xfrm>
            <a:off x="944880" y="28397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立方体 8"/>
          <p:cNvSpPr/>
          <p:nvPr>
            <p:custDataLst>
              <p:tags r:id="rId4"/>
            </p:custDataLst>
          </p:nvPr>
        </p:nvSpPr>
        <p:spPr>
          <a:xfrm>
            <a:off x="1640840" y="313372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立方体 10"/>
          <p:cNvSpPr/>
          <p:nvPr>
            <p:custDataLst>
              <p:tags r:id="rId5"/>
            </p:custDataLst>
          </p:nvPr>
        </p:nvSpPr>
        <p:spPr>
          <a:xfrm>
            <a:off x="1033145" y="346583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立方体 11"/>
          <p:cNvSpPr/>
          <p:nvPr>
            <p:custDataLst>
              <p:tags r:id="rId6"/>
            </p:custDataLst>
          </p:nvPr>
        </p:nvSpPr>
        <p:spPr>
          <a:xfrm>
            <a:off x="1640840" y="398716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立方体 13"/>
          <p:cNvSpPr/>
          <p:nvPr>
            <p:custDataLst>
              <p:tags r:id="rId7"/>
            </p:custDataLst>
          </p:nvPr>
        </p:nvSpPr>
        <p:spPr>
          <a:xfrm>
            <a:off x="801370" y="41922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立方体 14"/>
          <p:cNvSpPr/>
          <p:nvPr>
            <p:custDataLst>
              <p:tags r:id="rId8"/>
            </p:custDataLst>
          </p:nvPr>
        </p:nvSpPr>
        <p:spPr>
          <a:xfrm>
            <a:off x="2621280" y="313372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立方体 15"/>
          <p:cNvSpPr/>
          <p:nvPr>
            <p:custDataLst>
              <p:tags r:id="rId9"/>
            </p:custDataLst>
          </p:nvPr>
        </p:nvSpPr>
        <p:spPr>
          <a:xfrm>
            <a:off x="2621280" y="41922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立方体 16"/>
          <p:cNvSpPr/>
          <p:nvPr>
            <p:custDataLst>
              <p:tags r:id="rId10"/>
            </p:custDataLst>
          </p:nvPr>
        </p:nvSpPr>
        <p:spPr>
          <a:xfrm>
            <a:off x="2239010" y="370268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立方体 17"/>
          <p:cNvSpPr/>
          <p:nvPr>
            <p:custDataLst>
              <p:tags r:id="rId11"/>
            </p:custDataLst>
          </p:nvPr>
        </p:nvSpPr>
        <p:spPr>
          <a:xfrm>
            <a:off x="3435985" y="275463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立方体 50"/>
          <p:cNvSpPr/>
          <p:nvPr>
            <p:custDataLst>
              <p:tags r:id="rId12"/>
            </p:custDataLst>
          </p:nvPr>
        </p:nvSpPr>
        <p:spPr>
          <a:xfrm>
            <a:off x="3367405" y="370268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立方体 51"/>
          <p:cNvSpPr/>
          <p:nvPr>
            <p:custDataLst>
              <p:tags r:id="rId13"/>
            </p:custDataLst>
          </p:nvPr>
        </p:nvSpPr>
        <p:spPr>
          <a:xfrm>
            <a:off x="3523615" y="453580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立方体 52"/>
          <p:cNvSpPr/>
          <p:nvPr>
            <p:custDataLst>
              <p:tags r:id="rId14"/>
            </p:custDataLst>
          </p:nvPr>
        </p:nvSpPr>
        <p:spPr>
          <a:xfrm>
            <a:off x="4250690" y="28397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立方体 53"/>
          <p:cNvSpPr/>
          <p:nvPr>
            <p:custDataLst>
              <p:tags r:id="rId15"/>
            </p:custDataLst>
          </p:nvPr>
        </p:nvSpPr>
        <p:spPr>
          <a:xfrm>
            <a:off x="4318000" y="375602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立方体 54"/>
          <p:cNvSpPr/>
          <p:nvPr>
            <p:custDataLst>
              <p:tags r:id="rId16"/>
            </p:custDataLst>
          </p:nvPr>
        </p:nvSpPr>
        <p:spPr>
          <a:xfrm>
            <a:off x="5005705" y="29857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立方体 55"/>
          <p:cNvSpPr/>
          <p:nvPr>
            <p:custDataLst>
              <p:tags r:id="rId17"/>
            </p:custDataLst>
          </p:nvPr>
        </p:nvSpPr>
        <p:spPr>
          <a:xfrm>
            <a:off x="5701665" y="327977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立方体 56"/>
          <p:cNvSpPr/>
          <p:nvPr>
            <p:custDataLst>
              <p:tags r:id="rId18"/>
            </p:custDataLst>
          </p:nvPr>
        </p:nvSpPr>
        <p:spPr>
          <a:xfrm>
            <a:off x="5093970" y="36118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立方体 57"/>
          <p:cNvSpPr/>
          <p:nvPr>
            <p:custDataLst>
              <p:tags r:id="rId19"/>
            </p:custDataLst>
          </p:nvPr>
        </p:nvSpPr>
        <p:spPr>
          <a:xfrm>
            <a:off x="5701665" y="413321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立方体 58"/>
          <p:cNvSpPr/>
          <p:nvPr>
            <p:custDataLst>
              <p:tags r:id="rId20"/>
            </p:custDataLst>
          </p:nvPr>
        </p:nvSpPr>
        <p:spPr>
          <a:xfrm>
            <a:off x="4862195" y="43383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立方体 59"/>
          <p:cNvSpPr/>
          <p:nvPr>
            <p:custDataLst>
              <p:tags r:id="rId21"/>
            </p:custDataLst>
          </p:nvPr>
        </p:nvSpPr>
        <p:spPr>
          <a:xfrm>
            <a:off x="6682105" y="327977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立方体 60"/>
          <p:cNvSpPr/>
          <p:nvPr>
            <p:custDataLst>
              <p:tags r:id="rId22"/>
            </p:custDataLst>
          </p:nvPr>
        </p:nvSpPr>
        <p:spPr>
          <a:xfrm>
            <a:off x="6682105" y="43383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立方体 61"/>
          <p:cNvSpPr/>
          <p:nvPr>
            <p:custDataLst>
              <p:tags r:id="rId23"/>
            </p:custDataLst>
          </p:nvPr>
        </p:nvSpPr>
        <p:spPr>
          <a:xfrm>
            <a:off x="6299835" y="384873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立方体 62"/>
          <p:cNvSpPr/>
          <p:nvPr>
            <p:custDataLst>
              <p:tags r:id="rId24"/>
            </p:custDataLst>
          </p:nvPr>
        </p:nvSpPr>
        <p:spPr>
          <a:xfrm>
            <a:off x="7496810" y="29006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立方体 63"/>
          <p:cNvSpPr/>
          <p:nvPr>
            <p:custDataLst>
              <p:tags r:id="rId25"/>
            </p:custDataLst>
          </p:nvPr>
        </p:nvSpPr>
        <p:spPr>
          <a:xfrm>
            <a:off x="7428230" y="384873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立方体 64"/>
          <p:cNvSpPr/>
          <p:nvPr>
            <p:custDataLst>
              <p:tags r:id="rId26"/>
            </p:custDataLst>
          </p:nvPr>
        </p:nvSpPr>
        <p:spPr>
          <a:xfrm>
            <a:off x="7584440" y="468185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立方体 65"/>
          <p:cNvSpPr/>
          <p:nvPr>
            <p:custDataLst>
              <p:tags r:id="rId27"/>
            </p:custDataLst>
          </p:nvPr>
        </p:nvSpPr>
        <p:spPr>
          <a:xfrm>
            <a:off x="8311515" y="29857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立方体 66"/>
          <p:cNvSpPr/>
          <p:nvPr>
            <p:custDataLst>
              <p:tags r:id="rId28"/>
            </p:custDataLst>
          </p:nvPr>
        </p:nvSpPr>
        <p:spPr>
          <a:xfrm>
            <a:off x="8378825" y="390207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立方体 67"/>
          <p:cNvSpPr/>
          <p:nvPr>
            <p:custDataLst>
              <p:tags r:id="rId29"/>
            </p:custDataLst>
          </p:nvPr>
        </p:nvSpPr>
        <p:spPr>
          <a:xfrm>
            <a:off x="6299835" y="26365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立方体 68"/>
          <p:cNvSpPr/>
          <p:nvPr>
            <p:custDataLst>
              <p:tags r:id="rId30"/>
            </p:custDataLst>
          </p:nvPr>
        </p:nvSpPr>
        <p:spPr>
          <a:xfrm>
            <a:off x="5535295" y="256286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立方体 69"/>
          <p:cNvSpPr/>
          <p:nvPr>
            <p:custDataLst>
              <p:tags r:id="rId31"/>
            </p:custDataLst>
          </p:nvPr>
        </p:nvSpPr>
        <p:spPr>
          <a:xfrm>
            <a:off x="5701665" y="48780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立方体 70"/>
          <p:cNvSpPr/>
          <p:nvPr>
            <p:custDataLst>
              <p:tags r:id="rId32"/>
            </p:custDataLst>
          </p:nvPr>
        </p:nvSpPr>
        <p:spPr>
          <a:xfrm>
            <a:off x="4250690" y="476123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立方体 71"/>
          <p:cNvSpPr/>
          <p:nvPr>
            <p:custDataLst>
              <p:tags r:id="rId33"/>
            </p:custDataLst>
          </p:nvPr>
        </p:nvSpPr>
        <p:spPr>
          <a:xfrm>
            <a:off x="3813175" y="327977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立方体 72"/>
          <p:cNvSpPr/>
          <p:nvPr>
            <p:custDataLst>
              <p:tags r:id="rId34"/>
            </p:custDataLst>
          </p:nvPr>
        </p:nvSpPr>
        <p:spPr>
          <a:xfrm>
            <a:off x="9231630" y="34086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立方体 73"/>
          <p:cNvSpPr/>
          <p:nvPr>
            <p:custDataLst>
              <p:tags r:id="rId35"/>
            </p:custDataLst>
          </p:nvPr>
        </p:nvSpPr>
        <p:spPr>
          <a:xfrm>
            <a:off x="9035415" y="453580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立方体 74"/>
          <p:cNvSpPr/>
          <p:nvPr>
            <p:custDataLst>
              <p:tags r:id="rId36"/>
            </p:custDataLst>
          </p:nvPr>
        </p:nvSpPr>
        <p:spPr>
          <a:xfrm>
            <a:off x="10232390" y="375602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立方体 75"/>
          <p:cNvSpPr/>
          <p:nvPr>
            <p:custDataLst>
              <p:tags r:id="rId37"/>
            </p:custDataLst>
          </p:nvPr>
        </p:nvSpPr>
        <p:spPr>
          <a:xfrm>
            <a:off x="9996805" y="29006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立方体 76"/>
          <p:cNvSpPr/>
          <p:nvPr>
            <p:custDataLst>
              <p:tags r:id="rId38"/>
            </p:custDataLst>
          </p:nvPr>
        </p:nvSpPr>
        <p:spPr>
          <a:xfrm>
            <a:off x="9408160" y="397256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立方体 77"/>
          <p:cNvSpPr/>
          <p:nvPr>
            <p:custDataLst>
              <p:tags r:id="rId39"/>
            </p:custDataLst>
          </p:nvPr>
        </p:nvSpPr>
        <p:spPr>
          <a:xfrm>
            <a:off x="8378825" y="468185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立方体 78"/>
          <p:cNvSpPr/>
          <p:nvPr>
            <p:custDataLst>
              <p:tags r:id="rId40"/>
            </p:custDataLst>
          </p:nvPr>
        </p:nvSpPr>
        <p:spPr>
          <a:xfrm>
            <a:off x="9163685" y="247777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立方体 79"/>
          <p:cNvSpPr/>
          <p:nvPr>
            <p:custDataLst>
              <p:tags r:id="rId41"/>
            </p:custDataLst>
          </p:nvPr>
        </p:nvSpPr>
        <p:spPr>
          <a:xfrm>
            <a:off x="10153650" y="46151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立方体 80"/>
          <p:cNvSpPr/>
          <p:nvPr>
            <p:custDataLst>
              <p:tags r:id="rId42"/>
            </p:custDataLst>
          </p:nvPr>
        </p:nvSpPr>
        <p:spPr>
          <a:xfrm>
            <a:off x="2082165" y="263652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立方体 81"/>
          <p:cNvSpPr/>
          <p:nvPr>
            <p:custDataLst>
              <p:tags r:id="rId43"/>
            </p:custDataLst>
          </p:nvPr>
        </p:nvSpPr>
        <p:spPr>
          <a:xfrm>
            <a:off x="2082165" y="46151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立方体 82"/>
          <p:cNvSpPr/>
          <p:nvPr>
            <p:custDataLst>
              <p:tags r:id="rId44"/>
            </p:custDataLst>
          </p:nvPr>
        </p:nvSpPr>
        <p:spPr>
          <a:xfrm>
            <a:off x="1215390" y="468185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矩形 83"/>
          <p:cNvSpPr/>
          <p:nvPr>
            <p:custDataLst>
              <p:tags r:id="rId45"/>
            </p:custDataLst>
          </p:nvPr>
        </p:nvSpPr>
        <p:spPr>
          <a:xfrm>
            <a:off x="2932430" y="5597525"/>
            <a:ext cx="750570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一共有（</a:t>
            </a:r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  </a:t>
            </a: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）个</a:t>
            </a:r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 </a:t>
            </a: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。</a:t>
            </a:r>
            <a:endParaRPr kumimoji="0" lang="zh-CN" altLang="en-US" sz="2800" i="0" u="none" strike="noStrike" kern="1200" cap="none" spc="-15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85" name="立方体 84"/>
          <p:cNvSpPr/>
          <p:nvPr>
            <p:custDataLst>
              <p:tags r:id="rId46"/>
            </p:custDataLst>
          </p:nvPr>
        </p:nvSpPr>
        <p:spPr>
          <a:xfrm>
            <a:off x="6035040" y="581850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任意多边形 85"/>
          <p:cNvSpPr/>
          <p:nvPr>
            <p:custDataLst>
              <p:tags r:id="rId47"/>
            </p:custDataLst>
          </p:nvPr>
        </p:nvSpPr>
        <p:spPr>
          <a:xfrm>
            <a:off x="527685" y="2382520"/>
            <a:ext cx="2613025" cy="2925445"/>
          </a:xfrm>
          <a:custGeom>
            <a:gdLst>
              <a:gd name="connisteX0" fmla="*/ 2159423 w 2612813"/>
              <a:gd name="connsiteY0" fmla="*/ 560281 h 2925233"/>
              <a:gd name="connisteX1" fmla="*/ 2188633 w 2612813"/>
              <a:gd name="connsiteY1" fmla="*/ 472016 h 2925233"/>
              <a:gd name="connisteX2" fmla="*/ 2208318 w 2612813"/>
              <a:gd name="connsiteY2" fmla="*/ 373591 h 2925233"/>
              <a:gd name="connisteX3" fmla="*/ 2217843 w 2612813"/>
              <a:gd name="connsiteY3" fmla="*/ 305011 h 2925233"/>
              <a:gd name="connisteX4" fmla="*/ 2217843 w 2612813"/>
              <a:gd name="connsiteY4" fmla="*/ 236431 h 2925233"/>
              <a:gd name="connisteX5" fmla="*/ 2217843 w 2612813"/>
              <a:gd name="connsiteY5" fmla="*/ 158326 h 2925233"/>
              <a:gd name="connisteX6" fmla="*/ 2129578 w 2612813"/>
              <a:gd name="connsiteY6" fmla="*/ 79586 h 2925233"/>
              <a:gd name="connisteX7" fmla="*/ 2060998 w 2612813"/>
              <a:gd name="connsiteY7" fmla="*/ 59901 h 2925233"/>
              <a:gd name="connisteX8" fmla="*/ 1992418 w 2612813"/>
              <a:gd name="connsiteY8" fmla="*/ 40216 h 2925233"/>
              <a:gd name="connisteX9" fmla="*/ 1904153 w 2612813"/>
              <a:gd name="connsiteY9" fmla="*/ 20531 h 2925233"/>
              <a:gd name="connisteX10" fmla="*/ 1826048 w 2612813"/>
              <a:gd name="connsiteY10" fmla="*/ 11006 h 2925233"/>
              <a:gd name="connisteX11" fmla="*/ 1747308 w 2612813"/>
              <a:gd name="connsiteY11" fmla="*/ 11006 h 2925233"/>
              <a:gd name="connisteX12" fmla="*/ 1649518 w 2612813"/>
              <a:gd name="connsiteY12" fmla="*/ 846 h 2925233"/>
              <a:gd name="connisteX13" fmla="*/ 1570778 w 2612813"/>
              <a:gd name="connsiteY13" fmla="*/ 846 h 2925233"/>
              <a:gd name="connisteX14" fmla="*/ 1502198 w 2612813"/>
              <a:gd name="connsiteY14" fmla="*/ 846 h 2925233"/>
              <a:gd name="connisteX15" fmla="*/ 1433618 w 2612813"/>
              <a:gd name="connsiteY15" fmla="*/ 846 h 2925233"/>
              <a:gd name="connisteX16" fmla="*/ 1345353 w 2612813"/>
              <a:gd name="connsiteY16" fmla="*/ 846 h 2925233"/>
              <a:gd name="connisteX17" fmla="*/ 1266613 w 2612813"/>
              <a:gd name="connsiteY17" fmla="*/ 846 h 2925233"/>
              <a:gd name="connisteX18" fmla="*/ 1198033 w 2612813"/>
              <a:gd name="connsiteY18" fmla="*/ 846 h 2925233"/>
              <a:gd name="connisteX19" fmla="*/ 1109768 w 2612813"/>
              <a:gd name="connsiteY19" fmla="*/ 846 h 2925233"/>
              <a:gd name="connisteX20" fmla="*/ 1001818 w 2612813"/>
              <a:gd name="connsiteY20" fmla="*/ 846 h 2925233"/>
              <a:gd name="connisteX21" fmla="*/ 913553 w 2612813"/>
              <a:gd name="connsiteY21" fmla="*/ 846 h 2925233"/>
              <a:gd name="connisteX22" fmla="*/ 834813 w 2612813"/>
              <a:gd name="connsiteY22" fmla="*/ 846 h 2925233"/>
              <a:gd name="connisteX23" fmla="*/ 737023 w 2612813"/>
              <a:gd name="connsiteY23" fmla="*/ 846 h 2925233"/>
              <a:gd name="connisteX24" fmla="*/ 668443 w 2612813"/>
              <a:gd name="connsiteY24" fmla="*/ 846 h 2925233"/>
              <a:gd name="connisteX25" fmla="*/ 599863 w 2612813"/>
              <a:gd name="connsiteY25" fmla="*/ 846 h 2925233"/>
              <a:gd name="connisteX26" fmla="*/ 521123 w 2612813"/>
              <a:gd name="connsiteY26" fmla="*/ 11006 h 2925233"/>
              <a:gd name="connisteX27" fmla="*/ 443018 w 2612813"/>
              <a:gd name="connsiteY27" fmla="*/ 59901 h 2925233"/>
              <a:gd name="connisteX28" fmla="*/ 373803 w 2612813"/>
              <a:gd name="connsiteY28" fmla="*/ 118956 h 2925233"/>
              <a:gd name="connisteX29" fmla="*/ 295698 w 2612813"/>
              <a:gd name="connsiteY29" fmla="*/ 216746 h 2925233"/>
              <a:gd name="connisteX30" fmla="*/ 256328 w 2612813"/>
              <a:gd name="connsiteY30" fmla="*/ 295486 h 2925233"/>
              <a:gd name="connisteX31" fmla="*/ 246803 w 2612813"/>
              <a:gd name="connsiteY31" fmla="*/ 364066 h 2925233"/>
              <a:gd name="connisteX32" fmla="*/ 227118 w 2612813"/>
              <a:gd name="connsiteY32" fmla="*/ 432646 h 2925233"/>
              <a:gd name="connisteX33" fmla="*/ 227118 w 2612813"/>
              <a:gd name="connsiteY33" fmla="*/ 520911 h 2925233"/>
              <a:gd name="connisteX34" fmla="*/ 227118 w 2612813"/>
              <a:gd name="connsiteY34" fmla="*/ 609176 h 2925233"/>
              <a:gd name="connisteX35" fmla="*/ 227118 w 2612813"/>
              <a:gd name="connsiteY35" fmla="*/ 687916 h 2925233"/>
              <a:gd name="connisteX36" fmla="*/ 216958 w 2612813"/>
              <a:gd name="connsiteY36" fmla="*/ 766021 h 2925233"/>
              <a:gd name="connisteX37" fmla="*/ 187748 w 2612813"/>
              <a:gd name="connsiteY37" fmla="*/ 844761 h 2925233"/>
              <a:gd name="connisteX38" fmla="*/ 168063 w 2612813"/>
              <a:gd name="connsiteY38" fmla="*/ 942551 h 2925233"/>
              <a:gd name="connisteX39" fmla="*/ 128693 w 2612813"/>
              <a:gd name="connsiteY39" fmla="*/ 1030816 h 2925233"/>
              <a:gd name="connisteX40" fmla="*/ 99483 w 2612813"/>
              <a:gd name="connsiteY40" fmla="*/ 1138766 h 2925233"/>
              <a:gd name="connisteX41" fmla="*/ 79798 w 2612813"/>
              <a:gd name="connsiteY41" fmla="*/ 1237191 h 2925233"/>
              <a:gd name="connisteX42" fmla="*/ 79798 w 2612813"/>
              <a:gd name="connsiteY42" fmla="*/ 1305771 h 2925233"/>
              <a:gd name="connisteX43" fmla="*/ 40428 w 2612813"/>
              <a:gd name="connsiteY43" fmla="*/ 1403561 h 2925233"/>
              <a:gd name="connisteX44" fmla="*/ 40428 w 2612813"/>
              <a:gd name="connsiteY44" fmla="*/ 1472141 h 2925233"/>
              <a:gd name="connisteX45" fmla="*/ 20743 w 2612813"/>
              <a:gd name="connsiteY45" fmla="*/ 1560406 h 2925233"/>
              <a:gd name="connisteX46" fmla="*/ 11218 w 2612813"/>
              <a:gd name="connsiteY46" fmla="*/ 1639146 h 2925233"/>
              <a:gd name="connisteX47" fmla="*/ 1693 w 2612813"/>
              <a:gd name="connsiteY47" fmla="*/ 1717886 h 2925233"/>
              <a:gd name="connisteX48" fmla="*/ 1693 w 2612813"/>
              <a:gd name="connsiteY48" fmla="*/ 1795991 h 2925233"/>
              <a:gd name="connisteX49" fmla="*/ 1693 w 2612813"/>
              <a:gd name="connsiteY49" fmla="*/ 1884256 h 2925233"/>
              <a:gd name="connisteX50" fmla="*/ 1693 w 2612813"/>
              <a:gd name="connsiteY50" fmla="*/ 1962996 h 2925233"/>
              <a:gd name="connisteX51" fmla="*/ 1693 w 2612813"/>
              <a:gd name="connsiteY51" fmla="*/ 2031576 h 2925233"/>
              <a:gd name="connisteX52" fmla="*/ 1693 w 2612813"/>
              <a:gd name="connsiteY52" fmla="*/ 2109681 h 2925233"/>
              <a:gd name="connisteX53" fmla="*/ 20743 w 2612813"/>
              <a:gd name="connsiteY53" fmla="*/ 2178896 h 2925233"/>
              <a:gd name="connisteX54" fmla="*/ 60113 w 2612813"/>
              <a:gd name="connsiteY54" fmla="*/ 2247476 h 2925233"/>
              <a:gd name="connisteX55" fmla="*/ 99483 w 2612813"/>
              <a:gd name="connsiteY55" fmla="*/ 2325581 h 2925233"/>
              <a:gd name="connisteX56" fmla="*/ 148378 w 2612813"/>
              <a:gd name="connsiteY56" fmla="*/ 2413846 h 2925233"/>
              <a:gd name="connisteX57" fmla="*/ 207433 w 2612813"/>
              <a:gd name="connsiteY57" fmla="*/ 2482426 h 2925233"/>
              <a:gd name="connisteX58" fmla="*/ 246803 w 2612813"/>
              <a:gd name="connsiteY58" fmla="*/ 2551641 h 2925233"/>
              <a:gd name="connisteX59" fmla="*/ 315383 w 2612813"/>
              <a:gd name="connsiteY59" fmla="*/ 2620221 h 2925233"/>
              <a:gd name="connisteX60" fmla="*/ 403648 w 2612813"/>
              <a:gd name="connsiteY60" fmla="*/ 2688801 h 2925233"/>
              <a:gd name="connisteX61" fmla="*/ 472228 w 2612813"/>
              <a:gd name="connsiteY61" fmla="*/ 2728171 h 2925233"/>
              <a:gd name="connisteX62" fmla="*/ 540808 w 2612813"/>
              <a:gd name="connsiteY62" fmla="*/ 2766906 h 2925233"/>
              <a:gd name="connisteX63" fmla="*/ 629073 w 2612813"/>
              <a:gd name="connsiteY63" fmla="*/ 2816436 h 2925233"/>
              <a:gd name="connisteX64" fmla="*/ 697653 w 2612813"/>
              <a:gd name="connsiteY64" fmla="*/ 2836121 h 2925233"/>
              <a:gd name="connisteX65" fmla="*/ 785918 w 2612813"/>
              <a:gd name="connsiteY65" fmla="*/ 2865331 h 2925233"/>
              <a:gd name="connisteX66" fmla="*/ 874183 w 2612813"/>
              <a:gd name="connsiteY66" fmla="*/ 2874856 h 2925233"/>
              <a:gd name="connisteX67" fmla="*/ 942763 w 2612813"/>
              <a:gd name="connsiteY67" fmla="*/ 2885016 h 2925233"/>
              <a:gd name="connisteX68" fmla="*/ 1031028 w 2612813"/>
              <a:gd name="connsiteY68" fmla="*/ 2904701 h 2925233"/>
              <a:gd name="connisteX69" fmla="*/ 1109768 w 2612813"/>
              <a:gd name="connsiteY69" fmla="*/ 2914226 h 2925233"/>
              <a:gd name="connisteX70" fmla="*/ 1198033 w 2612813"/>
              <a:gd name="connsiteY70" fmla="*/ 2924386 h 2925233"/>
              <a:gd name="connisteX71" fmla="*/ 1276773 w 2612813"/>
              <a:gd name="connsiteY71" fmla="*/ 2924386 h 2925233"/>
              <a:gd name="connisteX72" fmla="*/ 1345353 w 2612813"/>
              <a:gd name="connsiteY72" fmla="*/ 2924386 h 2925233"/>
              <a:gd name="connisteX73" fmla="*/ 1443143 w 2612813"/>
              <a:gd name="connsiteY73" fmla="*/ 2924386 h 2925233"/>
              <a:gd name="connisteX74" fmla="*/ 1521883 w 2612813"/>
              <a:gd name="connsiteY74" fmla="*/ 2914226 h 2925233"/>
              <a:gd name="connisteX75" fmla="*/ 1610148 w 2612813"/>
              <a:gd name="connsiteY75" fmla="*/ 2885016 h 2925233"/>
              <a:gd name="connisteX76" fmla="*/ 1688253 w 2612813"/>
              <a:gd name="connsiteY76" fmla="*/ 2865331 h 2925233"/>
              <a:gd name="connisteX77" fmla="*/ 1766993 w 2612813"/>
              <a:gd name="connsiteY77" fmla="*/ 2836121 h 2925233"/>
              <a:gd name="connisteX78" fmla="*/ 1845098 w 2612813"/>
              <a:gd name="connsiteY78" fmla="*/ 2806276 h 2925233"/>
              <a:gd name="connisteX79" fmla="*/ 1923838 w 2612813"/>
              <a:gd name="connsiteY79" fmla="*/ 2766906 h 2925233"/>
              <a:gd name="connisteX80" fmla="*/ 1992418 w 2612813"/>
              <a:gd name="connsiteY80" fmla="*/ 2718011 h 2925233"/>
              <a:gd name="connisteX81" fmla="*/ 2060998 w 2612813"/>
              <a:gd name="connsiteY81" fmla="*/ 2669116 h 2925233"/>
              <a:gd name="connisteX82" fmla="*/ 2129578 w 2612813"/>
              <a:gd name="connsiteY82" fmla="*/ 2629746 h 2925233"/>
              <a:gd name="connisteX83" fmla="*/ 2208318 w 2612813"/>
              <a:gd name="connsiteY83" fmla="*/ 2551641 h 2925233"/>
              <a:gd name="connisteX84" fmla="*/ 2276898 w 2612813"/>
              <a:gd name="connsiteY84" fmla="*/ 2482426 h 2925233"/>
              <a:gd name="connisteX85" fmla="*/ 2345478 w 2612813"/>
              <a:gd name="connsiteY85" fmla="*/ 2433531 h 2925233"/>
              <a:gd name="connisteX86" fmla="*/ 2414058 w 2612813"/>
              <a:gd name="connsiteY86" fmla="*/ 2384636 h 2925233"/>
              <a:gd name="connisteX87" fmla="*/ 2473113 w 2612813"/>
              <a:gd name="connsiteY87" fmla="*/ 2316056 h 2925233"/>
              <a:gd name="connisteX88" fmla="*/ 2532168 w 2612813"/>
              <a:gd name="connsiteY88" fmla="*/ 2237316 h 2925233"/>
              <a:gd name="connisteX89" fmla="*/ 2581063 w 2612813"/>
              <a:gd name="connsiteY89" fmla="*/ 2168736 h 2925233"/>
              <a:gd name="connisteX90" fmla="*/ 2610273 w 2612813"/>
              <a:gd name="connsiteY90" fmla="*/ 2100156 h 2925233"/>
              <a:gd name="connisteX91" fmla="*/ 2610273 w 2612813"/>
              <a:gd name="connsiteY91" fmla="*/ 2021416 h 2925233"/>
              <a:gd name="connisteX92" fmla="*/ 2610273 w 2612813"/>
              <a:gd name="connsiteY92" fmla="*/ 1943311 h 2925233"/>
              <a:gd name="connisteX93" fmla="*/ 2610273 w 2612813"/>
              <a:gd name="connsiteY93" fmla="*/ 1864571 h 2925233"/>
              <a:gd name="connisteX94" fmla="*/ 2581063 w 2612813"/>
              <a:gd name="connsiteY94" fmla="*/ 1795991 h 2925233"/>
              <a:gd name="connisteX95" fmla="*/ 2541693 w 2612813"/>
              <a:gd name="connsiteY95" fmla="*/ 1727411 h 2925233"/>
              <a:gd name="connisteX96" fmla="*/ 2502323 w 2612813"/>
              <a:gd name="connsiteY96" fmla="*/ 1658831 h 2925233"/>
              <a:gd name="connisteX97" fmla="*/ 2443903 w 2612813"/>
              <a:gd name="connsiteY97" fmla="*/ 1560406 h 2925233"/>
              <a:gd name="connisteX98" fmla="*/ 2384848 w 2612813"/>
              <a:gd name="connsiteY98" fmla="*/ 1482301 h 2925233"/>
              <a:gd name="connisteX99" fmla="*/ 2325793 w 2612813"/>
              <a:gd name="connsiteY99" fmla="*/ 1403561 h 2925233"/>
              <a:gd name="connisteX100" fmla="*/ 2247688 w 2612813"/>
              <a:gd name="connsiteY100" fmla="*/ 1315296 h 2925233"/>
              <a:gd name="connisteX101" fmla="*/ 2168948 w 2612813"/>
              <a:gd name="connsiteY101" fmla="*/ 1266401 h 2925233"/>
              <a:gd name="connisteX102" fmla="*/ 2110528 w 2612813"/>
              <a:gd name="connsiteY102" fmla="*/ 1197821 h 2925233"/>
              <a:gd name="connisteX103" fmla="*/ 2031788 w 2612813"/>
              <a:gd name="connsiteY103" fmla="*/ 1119081 h 2925233"/>
              <a:gd name="connisteX104" fmla="*/ 1982893 w 2612813"/>
              <a:gd name="connsiteY104" fmla="*/ 1050501 h 2925233"/>
              <a:gd name="connisteX105" fmla="*/ 1963208 w 2612813"/>
              <a:gd name="connsiteY105" fmla="*/ 981921 h 2925233"/>
              <a:gd name="connisteX106" fmla="*/ 1963208 w 2612813"/>
              <a:gd name="connsiteY106" fmla="*/ 913341 h 2925233"/>
              <a:gd name="connisteX107" fmla="*/ 1982893 w 2612813"/>
              <a:gd name="connsiteY107" fmla="*/ 844761 h 2925233"/>
              <a:gd name="connisteX108" fmla="*/ 2051473 w 2612813"/>
              <a:gd name="connsiteY108" fmla="*/ 785706 h 2925233"/>
              <a:gd name="connisteX109" fmla="*/ 2120053 w 2612813"/>
              <a:gd name="connsiteY109" fmla="*/ 727286 h 2925233"/>
              <a:gd name="connisteX110" fmla="*/ 2149263 w 2612813"/>
              <a:gd name="connsiteY110" fmla="*/ 658071 h 2925233"/>
              <a:gd name="connisteX111" fmla="*/ 2159423 w 2612813"/>
              <a:gd name="connsiteY111" fmla="*/ 589491 h 2925233"/>
              <a:gd name="connisteX112" fmla="*/ 2159423 w 2612813"/>
              <a:gd name="connsiteY112" fmla="*/ 520911 h 2925233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  <a:cxn ang="0">
                <a:pos x="connisteX70" y="connsiteY70"/>
              </a:cxn>
              <a:cxn ang="0">
                <a:pos x="connisteX71" y="connsiteY71"/>
              </a:cxn>
              <a:cxn ang="0">
                <a:pos x="connisteX72" y="connsiteY72"/>
              </a:cxn>
              <a:cxn ang="0">
                <a:pos x="connisteX73" y="connsiteY73"/>
              </a:cxn>
              <a:cxn ang="0">
                <a:pos x="connisteX74" y="connsiteY74"/>
              </a:cxn>
              <a:cxn ang="0">
                <a:pos x="connisteX75" y="connsiteY75"/>
              </a:cxn>
              <a:cxn ang="0">
                <a:pos x="connisteX76" y="connsiteY76"/>
              </a:cxn>
              <a:cxn ang="0">
                <a:pos x="connisteX77" y="connsiteY77"/>
              </a:cxn>
              <a:cxn ang="0">
                <a:pos x="connisteX78" y="connsiteY78"/>
              </a:cxn>
              <a:cxn ang="0">
                <a:pos x="connisteX79" y="connsiteY79"/>
              </a:cxn>
              <a:cxn ang="0">
                <a:pos x="connisteX80" y="connsiteY80"/>
              </a:cxn>
              <a:cxn ang="0">
                <a:pos x="connisteX81" y="connsiteY81"/>
              </a:cxn>
              <a:cxn ang="0">
                <a:pos x="connisteX82" y="connsiteY82"/>
              </a:cxn>
              <a:cxn ang="0">
                <a:pos x="connisteX83" y="connsiteY83"/>
              </a:cxn>
              <a:cxn ang="0">
                <a:pos x="connisteX84" y="connsiteY84"/>
              </a:cxn>
              <a:cxn ang="0">
                <a:pos x="connisteX85" y="connsiteY85"/>
              </a:cxn>
              <a:cxn ang="0">
                <a:pos x="connisteX86" y="connsiteY86"/>
              </a:cxn>
              <a:cxn ang="0">
                <a:pos x="connisteX87" y="connsiteY87"/>
              </a:cxn>
              <a:cxn ang="0">
                <a:pos x="connisteX88" y="connsiteY88"/>
              </a:cxn>
              <a:cxn ang="0">
                <a:pos x="connisteX89" y="connsiteY89"/>
              </a:cxn>
              <a:cxn ang="0">
                <a:pos x="connisteX90" y="connsiteY90"/>
              </a:cxn>
              <a:cxn ang="0">
                <a:pos x="connisteX91" y="connsiteY91"/>
              </a:cxn>
              <a:cxn ang="0">
                <a:pos x="connisteX92" y="connsiteY92"/>
              </a:cxn>
              <a:cxn ang="0">
                <a:pos x="connisteX93" y="connsiteY93"/>
              </a:cxn>
              <a:cxn ang="0">
                <a:pos x="connisteX94" y="connsiteY94"/>
              </a:cxn>
              <a:cxn ang="0">
                <a:pos x="connisteX95" y="connsiteY95"/>
              </a:cxn>
              <a:cxn ang="0">
                <a:pos x="connisteX96" y="connsiteY96"/>
              </a:cxn>
              <a:cxn ang="0">
                <a:pos x="connisteX97" y="connsiteY97"/>
              </a:cxn>
              <a:cxn ang="0">
                <a:pos x="connisteX98" y="connsiteY98"/>
              </a:cxn>
              <a:cxn ang="0">
                <a:pos x="connisteX99" y="connsiteY99"/>
              </a:cxn>
              <a:cxn ang="0">
                <a:pos x="connisteX100" y="connsiteY100"/>
              </a:cxn>
              <a:cxn ang="0">
                <a:pos x="connisteX101" y="connsiteY101"/>
              </a:cxn>
              <a:cxn ang="0">
                <a:pos x="connisteX102" y="connsiteY102"/>
              </a:cxn>
              <a:cxn ang="0">
                <a:pos x="connisteX103" y="connsiteY103"/>
              </a:cxn>
              <a:cxn ang="0">
                <a:pos x="connisteX104" y="connsiteY104"/>
              </a:cxn>
              <a:cxn ang="0">
                <a:pos x="connisteX105" y="connsiteY105"/>
              </a:cxn>
              <a:cxn ang="0">
                <a:pos x="connisteX106" y="connsiteY106"/>
              </a:cxn>
              <a:cxn ang="0">
                <a:pos x="connisteX107" y="connsiteY107"/>
              </a:cxn>
              <a:cxn ang="0">
                <a:pos x="connisteX108" y="connsiteY108"/>
              </a:cxn>
              <a:cxn ang="0">
                <a:pos x="connisteX109" y="connsiteY109"/>
              </a:cxn>
              <a:cxn ang="0">
                <a:pos x="connisteX110" y="connsiteY110"/>
              </a:cxn>
              <a:cxn ang="0">
                <a:pos x="connisteX111" y="connsiteY111"/>
              </a:cxn>
              <a:cxn ang="0">
                <a:pos x="connisteX112" y="connsiteY112"/>
              </a:cxn>
            </a:cxnLst>
            <a:rect l="l" t="t" r="r" b="b"/>
            <a:pathLst>
              <a:path w="2612813" h="2925233">
                <a:moveTo>
                  <a:pt x="2159423" y="560282"/>
                </a:moveTo>
                <a:cubicBezTo>
                  <a:pt x="2165138" y="544407"/>
                  <a:pt x="2179108" y="509482"/>
                  <a:pt x="2188633" y="472017"/>
                </a:cubicBezTo>
                <a:cubicBezTo>
                  <a:pt x="2198158" y="434552"/>
                  <a:pt x="2202603" y="407247"/>
                  <a:pt x="2208318" y="373592"/>
                </a:cubicBezTo>
                <a:cubicBezTo>
                  <a:pt x="2214033" y="339937"/>
                  <a:pt x="2215938" y="332317"/>
                  <a:pt x="2217843" y="305012"/>
                </a:cubicBezTo>
                <a:cubicBezTo>
                  <a:pt x="2219748" y="277707"/>
                  <a:pt x="2217843" y="265642"/>
                  <a:pt x="2217843" y="236432"/>
                </a:cubicBezTo>
                <a:cubicBezTo>
                  <a:pt x="2217843" y="207222"/>
                  <a:pt x="2235623" y="189442"/>
                  <a:pt x="2217843" y="158327"/>
                </a:cubicBezTo>
                <a:cubicBezTo>
                  <a:pt x="2200063" y="127212"/>
                  <a:pt x="2160693" y="99272"/>
                  <a:pt x="2129578" y="79587"/>
                </a:cubicBezTo>
                <a:cubicBezTo>
                  <a:pt x="2098463" y="59902"/>
                  <a:pt x="2088303" y="67522"/>
                  <a:pt x="2060998" y="59902"/>
                </a:cubicBezTo>
                <a:cubicBezTo>
                  <a:pt x="2033693" y="52282"/>
                  <a:pt x="2023533" y="47837"/>
                  <a:pt x="1992418" y="40217"/>
                </a:cubicBezTo>
                <a:cubicBezTo>
                  <a:pt x="1961303" y="32597"/>
                  <a:pt x="1937173" y="26247"/>
                  <a:pt x="1904153" y="20532"/>
                </a:cubicBezTo>
                <a:cubicBezTo>
                  <a:pt x="1871133" y="14817"/>
                  <a:pt x="1857163" y="12912"/>
                  <a:pt x="1826048" y="11007"/>
                </a:cubicBezTo>
                <a:cubicBezTo>
                  <a:pt x="1794933" y="9102"/>
                  <a:pt x="1782868" y="12912"/>
                  <a:pt x="1747308" y="11007"/>
                </a:cubicBezTo>
                <a:cubicBezTo>
                  <a:pt x="1711748" y="9102"/>
                  <a:pt x="1685078" y="2752"/>
                  <a:pt x="1649518" y="847"/>
                </a:cubicBezTo>
                <a:cubicBezTo>
                  <a:pt x="1613958" y="-1058"/>
                  <a:pt x="1599988" y="847"/>
                  <a:pt x="1570778" y="847"/>
                </a:cubicBezTo>
                <a:cubicBezTo>
                  <a:pt x="1541568" y="847"/>
                  <a:pt x="1529503" y="847"/>
                  <a:pt x="1502198" y="847"/>
                </a:cubicBezTo>
                <a:cubicBezTo>
                  <a:pt x="1474893" y="847"/>
                  <a:pt x="1464733" y="847"/>
                  <a:pt x="1433618" y="847"/>
                </a:cubicBezTo>
                <a:cubicBezTo>
                  <a:pt x="1402503" y="847"/>
                  <a:pt x="1379008" y="847"/>
                  <a:pt x="1345353" y="847"/>
                </a:cubicBezTo>
                <a:cubicBezTo>
                  <a:pt x="1311698" y="847"/>
                  <a:pt x="1295823" y="847"/>
                  <a:pt x="1266613" y="847"/>
                </a:cubicBezTo>
                <a:cubicBezTo>
                  <a:pt x="1237403" y="847"/>
                  <a:pt x="1229148" y="847"/>
                  <a:pt x="1198033" y="847"/>
                </a:cubicBezTo>
                <a:cubicBezTo>
                  <a:pt x="1166918" y="847"/>
                  <a:pt x="1149138" y="847"/>
                  <a:pt x="1109768" y="847"/>
                </a:cubicBezTo>
                <a:cubicBezTo>
                  <a:pt x="1070398" y="847"/>
                  <a:pt x="1041188" y="847"/>
                  <a:pt x="1001818" y="847"/>
                </a:cubicBezTo>
                <a:cubicBezTo>
                  <a:pt x="962448" y="847"/>
                  <a:pt x="947208" y="847"/>
                  <a:pt x="913553" y="847"/>
                </a:cubicBezTo>
                <a:cubicBezTo>
                  <a:pt x="879898" y="847"/>
                  <a:pt x="870373" y="847"/>
                  <a:pt x="834813" y="847"/>
                </a:cubicBezTo>
                <a:cubicBezTo>
                  <a:pt x="799253" y="847"/>
                  <a:pt x="770043" y="847"/>
                  <a:pt x="737023" y="847"/>
                </a:cubicBezTo>
                <a:cubicBezTo>
                  <a:pt x="704003" y="847"/>
                  <a:pt x="695748" y="847"/>
                  <a:pt x="668443" y="847"/>
                </a:cubicBezTo>
                <a:cubicBezTo>
                  <a:pt x="641138" y="847"/>
                  <a:pt x="629073" y="-1058"/>
                  <a:pt x="599863" y="847"/>
                </a:cubicBezTo>
                <a:cubicBezTo>
                  <a:pt x="570653" y="2752"/>
                  <a:pt x="552238" y="-1058"/>
                  <a:pt x="521123" y="11007"/>
                </a:cubicBezTo>
                <a:cubicBezTo>
                  <a:pt x="490008" y="23072"/>
                  <a:pt x="472228" y="38312"/>
                  <a:pt x="443018" y="59902"/>
                </a:cubicBezTo>
                <a:cubicBezTo>
                  <a:pt x="413808" y="81492"/>
                  <a:pt x="403013" y="87842"/>
                  <a:pt x="373803" y="118957"/>
                </a:cubicBezTo>
                <a:cubicBezTo>
                  <a:pt x="344593" y="150072"/>
                  <a:pt x="319193" y="181187"/>
                  <a:pt x="295698" y="216747"/>
                </a:cubicBezTo>
                <a:cubicBezTo>
                  <a:pt x="272203" y="252307"/>
                  <a:pt x="265853" y="266277"/>
                  <a:pt x="256328" y="295487"/>
                </a:cubicBezTo>
                <a:cubicBezTo>
                  <a:pt x="246803" y="324697"/>
                  <a:pt x="252518" y="336762"/>
                  <a:pt x="246803" y="364067"/>
                </a:cubicBezTo>
                <a:cubicBezTo>
                  <a:pt x="241088" y="391372"/>
                  <a:pt x="230928" y="401532"/>
                  <a:pt x="227118" y="432647"/>
                </a:cubicBezTo>
                <a:cubicBezTo>
                  <a:pt x="223308" y="463762"/>
                  <a:pt x="227118" y="485352"/>
                  <a:pt x="227118" y="520912"/>
                </a:cubicBezTo>
                <a:cubicBezTo>
                  <a:pt x="227118" y="556472"/>
                  <a:pt x="227118" y="575522"/>
                  <a:pt x="227118" y="609177"/>
                </a:cubicBezTo>
                <a:cubicBezTo>
                  <a:pt x="227118" y="642832"/>
                  <a:pt x="229023" y="656802"/>
                  <a:pt x="227118" y="687917"/>
                </a:cubicBezTo>
                <a:cubicBezTo>
                  <a:pt x="225213" y="719032"/>
                  <a:pt x="224578" y="734907"/>
                  <a:pt x="216958" y="766022"/>
                </a:cubicBezTo>
                <a:cubicBezTo>
                  <a:pt x="209338" y="797137"/>
                  <a:pt x="197273" y="809202"/>
                  <a:pt x="187748" y="844762"/>
                </a:cubicBezTo>
                <a:cubicBezTo>
                  <a:pt x="178223" y="880322"/>
                  <a:pt x="180128" y="905087"/>
                  <a:pt x="168063" y="942552"/>
                </a:cubicBezTo>
                <a:cubicBezTo>
                  <a:pt x="155998" y="980017"/>
                  <a:pt x="142663" y="991447"/>
                  <a:pt x="128693" y="1030817"/>
                </a:cubicBezTo>
                <a:cubicBezTo>
                  <a:pt x="114723" y="1070187"/>
                  <a:pt x="109008" y="1097492"/>
                  <a:pt x="99483" y="1138767"/>
                </a:cubicBezTo>
                <a:cubicBezTo>
                  <a:pt x="89958" y="1180042"/>
                  <a:pt x="83608" y="1203537"/>
                  <a:pt x="79798" y="1237192"/>
                </a:cubicBezTo>
                <a:cubicBezTo>
                  <a:pt x="75988" y="1270847"/>
                  <a:pt x="87418" y="1272752"/>
                  <a:pt x="79798" y="1305772"/>
                </a:cubicBezTo>
                <a:cubicBezTo>
                  <a:pt x="72178" y="1338792"/>
                  <a:pt x="48048" y="1370542"/>
                  <a:pt x="40428" y="1403562"/>
                </a:cubicBezTo>
                <a:cubicBezTo>
                  <a:pt x="32808" y="1436582"/>
                  <a:pt x="44238" y="1441027"/>
                  <a:pt x="40428" y="1472142"/>
                </a:cubicBezTo>
                <a:cubicBezTo>
                  <a:pt x="36618" y="1503257"/>
                  <a:pt x="26458" y="1526752"/>
                  <a:pt x="20743" y="1560407"/>
                </a:cubicBezTo>
                <a:cubicBezTo>
                  <a:pt x="15028" y="1594062"/>
                  <a:pt x="15028" y="1607397"/>
                  <a:pt x="11218" y="1639147"/>
                </a:cubicBezTo>
                <a:cubicBezTo>
                  <a:pt x="7408" y="1670897"/>
                  <a:pt x="3598" y="1686772"/>
                  <a:pt x="1693" y="1717887"/>
                </a:cubicBezTo>
                <a:cubicBezTo>
                  <a:pt x="-212" y="1749002"/>
                  <a:pt x="1693" y="1762972"/>
                  <a:pt x="1693" y="1795992"/>
                </a:cubicBezTo>
                <a:cubicBezTo>
                  <a:pt x="1693" y="1829012"/>
                  <a:pt x="1693" y="1850602"/>
                  <a:pt x="1693" y="1884257"/>
                </a:cubicBezTo>
                <a:cubicBezTo>
                  <a:pt x="1693" y="1917912"/>
                  <a:pt x="1693" y="1933787"/>
                  <a:pt x="1693" y="1962997"/>
                </a:cubicBezTo>
                <a:cubicBezTo>
                  <a:pt x="1693" y="1992207"/>
                  <a:pt x="1693" y="2002367"/>
                  <a:pt x="1693" y="2031577"/>
                </a:cubicBezTo>
                <a:cubicBezTo>
                  <a:pt x="1693" y="2060787"/>
                  <a:pt x="-2117" y="2080472"/>
                  <a:pt x="1693" y="2109682"/>
                </a:cubicBezTo>
                <a:cubicBezTo>
                  <a:pt x="5503" y="2138892"/>
                  <a:pt x="9313" y="2151592"/>
                  <a:pt x="20743" y="2178897"/>
                </a:cubicBezTo>
                <a:cubicBezTo>
                  <a:pt x="32173" y="2206202"/>
                  <a:pt x="44238" y="2218267"/>
                  <a:pt x="60113" y="2247477"/>
                </a:cubicBezTo>
                <a:cubicBezTo>
                  <a:pt x="75988" y="2276687"/>
                  <a:pt x="81703" y="2292562"/>
                  <a:pt x="99483" y="2325582"/>
                </a:cubicBezTo>
                <a:cubicBezTo>
                  <a:pt x="117263" y="2358602"/>
                  <a:pt x="126788" y="2382732"/>
                  <a:pt x="148378" y="2413847"/>
                </a:cubicBezTo>
                <a:cubicBezTo>
                  <a:pt x="169968" y="2444962"/>
                  <a:pt x="187748" y="2455122"/>
                  <a:pt x="207433" y="2482427"/>
                </a:cubicBezTo>
                <a:cubicBezTo>
                  <a:pt x="227118" y="2509732"/>
                  <a:pt x="225213" y="2524337"/>
                  <a:pt x="246803" y="2551642"/>
                </a:cubicBezTo>
                <a:cubicBezTo>
                  <a:pt x="268393" y="2578947"/>
                  <a:pt x="284268" y="2592917"/>
                  <a:pt x="315383" y="2620222"/>
                </a:cubicBezTo>
                <a:cubicBezTo>
                  <a:pt x="346498" y="2647527"/>
                  <a:pt x="372533" y="2667212"/>
                  <a:pt x="403648" y="2688802"/>
                </a:cubicBezTo>
                <a:cubicBezTo>
                  <a:pt x="434763" y="2710392"/>
                  <a:pt x="444923" y="2712297"/>
                  <a:pt x="472228" y="2728172"/>
                </a:cubicBezTo>
                <a:cubicBezTo>
                  <a:pt x="499533" y="2744047"/>
                  <a:pt x="509693" y="2749127"/>
                  <a:pt x="540808" y="2766907"/>
                </a:cubicBezTo>
                <a:cubicBezTo>
                  <a:pt x="571923" y="2784687"/>
                  <a:pt x="597958" y="2802467"/>
                  <a:pt x="629073" y="2816437"/>
                </a:cubicBezTo>
                <a:cubicBezTo>
                  <a:pt x="660188" y="2830407"/>
                  <a:pt x="666538" y="2826597"/>
                  <a:pt x="697653" y="2836122"/>
                </a:cubicBezTo>
                <a:cubicBezTo>
                  <a:pt x="728768" y="2845647"/>
                  <a:pt x="750358" y="2857712"/>
                  <a:pt x="785918" y="2865332"/>
                </a:cubicBezTo>
                <a:cubicBezTo>
                  <a:pt x="821478" y="2872952"/>
                  <a:pt x="843068" y="2871047"/>
                  <a:pt x="874183" y="2874857"/>
                </a:cubicBezTo>
                <a:cubicBezTo>
                  <a:pt x="905298" y="2878667"/>
                  <a:pt x="911648" y="2879302"/>
                  <a:pt x="942763" y="2885017"/>
                </a:cubicBezTo>
                <a:cubicBezTo>
                  <a:pt x="973878" y="2890732"/>
                  <a:pt x="997373" y="2898987"/>
                  <a:pt x="1031028" y="2904702"/>
                </a:cubicBezTo>
                <a:cubicBezTo>
                  <a:pt x="1064683" y="2910417"/>
                  <a:pt x="1076113" y="2910417"/>
                  <a:pt x="1109768" y="2914227"/>
                </a:cubicBezTo>
                <a:cubicBezTo>
                  <a:pt x="1143423" y="2918037"/>
                  <a:pt x="1164378" y="2922482"/>
                  <a:pt x="1198033" y="2924387"/>
                </a:cubicBezTo>
                <a:cubicBezTo>
                  <a:pt x="1231688" y="2926292"/>
                  <a:pt x="1247563" y="2924387"/>
                  <a:pt x="1276773" y="2924387"/>
                </a:cubicBezTo>
                <a:cubicBezTo>
                  <a:pt x="1305983" y="2924387"/>
                  <a:pt x="1312333" y="2924387"/>
                  <a:pt x="1345353" y="2924387"/>
                </a:cubicBezTo>
                <a:cubicBezTo>
                  <a:pt x="1378373" y="2924387"/>
                  <a:pt x="1407583" y="2926292"/>
                  <a:pt x="1443143" y="2924387"/>
                </a:cubicBezTo>
                <a:cubicBezTo>
                  <a:pt x="1478703" y="2922482"/>
                  <a:pt x="1488228" y="2921847"/>
                  <a:pt x="1521883" y="2914227"/>
                </a:cubicBezTo>
                <a:cubicBezTo>
                  <a:pt x="1555538" y="2906607"/>
                  <a:pt x="1577128" y="2894542"/>
                  <a:pt x="1610148" y="2885017"/>
                </a:cubicBezTo>
                <a:cubicBezTo>
                  <a:pt x="1643168" y="2875492"/>
                  <a:pt x="1657138" y="2874857"/>
                  <a:pt x="1688253" y="2865332"/>
                </a:cubicBezTo>
                <a:cubicBezTo>
                  <a:pt x="1719368" y="2855807"/>
                  <a:pt x="1735878" y="2848187"/>
                  <a:pt x="1766993" y="2836122"/>
                </a:cubicBezTo>
                <a:cubicBezTo>
                  <a:pt x="1798108" y="2824057"/>
                  <a:pt x="1813983" y="2820247"/>
                  <a:pt x="1845098" y="2806277"/>
                </a:cubicBezTo>
                <a:cubicBezTo>
                  <a:pt x="1876213" y="2792307"/>
                  <a:pt x="1894628" y="2784687"/>
                  <a:pt x="1923838" y="2766907"/>
                </a:cubicBezTo>
                <a:cubicBezTo>
                  <a:pt x="1953048" y="2749127"/>
                  <a:pt x="1965113" y="2737697"/>
                  <a:pt x="1992418" y="2718012"/>
                </a:cubicBezTo>
                <a:cubicBezTo>
                  <a:pt x="2019723" y="2698327"/>
                  <a:pt x="2033693" y="2686897"/>
                  <a:pt x="2060998" y="2669117"/>
                </a:cubicBezTo>
                <a:cubicBezTo>
                  <a:pt x="2088303" y="2651337"/>
                  <a:pt x="2100368" y="2653242"/>
                  <a:pt x="2129578" y="2629747"/>
                </a:cubicBezTo>
                <a:cubicBezTo>
                  <a:pt x="2158788" y="2606252"/>
                  <a:pt x="2179108" y="2580852"/>
                  <a:pt x="2208318" y="2551642"/>
                </a:cubicBezTo>
                <a:cubicBezTo>
                  <a:pt x="2237528" y="2522432"/>
                  <a:pt x="2249593" y="2505922"/>
                  <a:pt x="2276898" y="2482427"/>
                </a:cubicBezTo>
                <a:cubicBezTo>
                  <a:pt x="2304203" y="2458932"/>
                  <a:pt x="2318173" y="2453217"/>
                  <a:pt x="2345478" y="2433532"/>
                </a:cubicBezTo>
                <a:cubicBezTo>
                  <a:pt x="2372783" y="2413847"/>
                  <a:pt x="2388658" y="2408132"/>
                  <a:pt x="2414058" y="2384637"/>
                </a:cubicBezTo>
                <a:cubicBezTo>
                  <a:pt x="2439458" y="2361142"/>
                  <a:pt x="2449618" y="2345267"/>
                  <a:pt x="2473113" y="2316057"/>
                </a:cubicBezTo>
                <a:cubicBezTo>
                  <a:pt x="2496608" y="2286847"/>
                  <a:pt x="2510578" y="2266527"/>
                  <a:pt x="2532168" y="2237317"/>
                </a:cubicBezTo>
                <a:cubicBezTo>
                  <a:pt x="2553758" y="2208107"/>
                  <a:pt x="2565188" y="2196042"/>
                  <a:pt x="2581063" y="2168737"/>
                </a:cubicBezTo>
                <a:cubicBezTo>
                  <a:pt x="2596938" y="2141432"/>
                  <a:pt x="2604558" y="2129367"/>
                  <a:pt x="2610273" y="2100157"/>
                </a:cubicBezTo>
                <a:cubicBezTo>
                  <a:pt x="2615988" y="2070947"/>
                  <a:pt x="2610273" y="2052532"/>
                  <a:pt x="2610273" y="2021417"/>
                </a:cubicBezTo>
                <a:cubicBezTo>
                  <a:pt x="2610273" y="1990302"/>
                  <a:pt x="2610273" y="1974427"/>
                  <a:pt x="2610273" y="1943312"/>
                </a:cubicBezTo>
                <a:cubicBezTo>
                  <a:pt x="2610273" y="1912197"/>
                  <a:pt x="2615988" y="1893782"/>
                  <a:pt x="2610273" y="1864572"/>
                </a:cubicBezTo>
                <a:cubicBezTo>
                  <a:pt x="2604558" y="1835362"/>
                  <a:pt x="2595033" y="1823297"/>
                  <a:pt x="2581063" y="1795992"/>
                </a:cubicBezTo>
                <a:cubicBezTo>
                  <a:pt x="2567093" y="1768687"/>
                  <a:pt x="2557568" y="1754717"/>
                  <a:pt x="2541693" y="1727412"/>
                </a:cubicBezTo>
                <a:cubicBezTo>
                  <a:pt x="2525818" y="1700107"/>
                  <a:pt x="2522008" y="1692487"/>
                  <a:pt x="2502323" y="1658832"/>
                </a:cubicBezTo>
                <a:cubicBezTo>
                  <a:pt x="2482638" y="1625177"/>
                  <a:pt x="2467398" y="1595967"/>
                  <a:pt x="2443903" y="1560407"/>
                </a:cubicBezTo>
                <a:cubicBezTo>
                  <a:pt x="2420408" y="1524847"/>
                  <a:pt x="2408343" y="1513417"/>
                  <a:pt x="2384848" y="1482302"/>
                </a:cubicBezTo>
                <a:cubicBezTo>
                  <a:pt x="2361353" y="1451187"/>
                  <a:pt x="2353098" y="1437217"/>
                  <a:pt x="2325793" y="1403562"/>
                </a:cubicBezTo>
                <a:cubicBezTo>
                  <a:pt x="2298488" y="1369907"/>
                  <a:pt x="2278803" y="1342602"/>
                  <a:pt x="2247688" y="1315297"/>
                </a:cubicBezTo>
                <a:cubicBezTo>
                  <a:pt x="2216573" y="1287992"/>
                  <a:pt x="2196253" y="1289897"/>
                  <a:pt x="2168948" y="1266402"/>
                </a:cubicBezTo>
                <a:cubicBezTo>
                  <a:pt x="2141643" y="1242907"/>
                  <a:pt x="2137833" y="1227032"/>
                  <a:pt x="2110528" y="1197822"/>
                </a:cubicBezTo>
                <a:cubicBezTo>
                  <a:pt x="2083223" y="1168612"/>
                  <a:pt x="2057188" y="1148292"/>
                  <a:pt x="2031788" y="1119082"/>
                </a:cubicBezTo>
                <a:cubicBezTo>
                  <a:pt x="2006388" y="1089872"/>
                  <a:pt x="1996863" y="1077807"/>
                  <a:pt x="1982893" y="1050502"/>
                </a:cubicBezTo>
                <a:cubicBezTo>
                  <a:pt x="1968923" y="1023197"/>
                  <a:pt x="1967018" y="1009227"/>
                  <a:pt x="1963208" y="981922"/>
                </a:cubicBezTo>
                <a:cubicBezTo>
                  <a:pt x="1959398" y="954617"/>
                  <a:pt x="1959398" y="940647"/>
                  <a:pt x="1963208" y="913342"/>
                </a:cubicBezTo>
                <a:cubicBezTo>
                  <a:pt x="1967018" y="886037"/>
                  <a:pt x="1965113" y="870162"/>
                  <a:pt x="1982893" y="844762"/>
                </a:cubicBezTo>
                <a:cubicBezTo>
                  <a:pt x="2000673" y="819362"/>
                  <a:pt x="2024168" y="809202"/>
                  <a:pt x="2051473" y="785707"/>
                </a:cubicBezTo>
                <a:cubicBezTo>
                  <a:pt x="2078778" y="762212"/>
                  <a:pt x="2100368" y="752687"/>
                  <a:pt x="2120053" y="727287"/>
                </a:cubicBezTo>
                <a:cubicBezTo>
                  <a:pt x="2139738" y="701887"/>
                  <a:pt x="2141643" y="685377"/>
                  <a:pt x="2149263" y="658072"/>
                </a:cubicBezTo>
                <a:cubicBezTo>
                  <a:pt x="2156883" y="630767"/>
                  <a:pt x="2157518" y="616797"/>
                  <a:pt x="2159423" y="589492"/>
                </a:cubicBezTo>
                <a:cubicBezTo>
                  <a:pt x="2161328" y="562187"/>
                  <a:pt x="2159423" y="532977"/>
                  <a:pt x="2159423" y="520912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任意多边形 86"/>
          <p:cNvSpPr/>
          <p:nvPr>
            <p:custDataLst>
              <p:tags r:id="rId48"/>
            </p:custDataLst>
          </p:nvPr>
        </p:nvSpPr>
        <p:spPr>
          <a:xfrm>
            <a:off x="2578100" y="2508885"/>
            <a:ext cx="3083560" cy="2887345"/>
          </a:xfrm>
          <a:custGeom>
            <a:gdLst>
              <a:gd name="connisteX0" fmla="*/ 2992913 w 3083718"/>
              <a:gd name="connsiteY0" fmla="*/ 1090718 h 2887556"/>
              <a:gd name="connisteX1" fmla="*/ 2904648 w 3083718"/>
              <a:gd name="connsiteY1" fmla="*/ 1080558 h 2887556"/>
              <a:gd name="connisteX2" fmla="*/ 2825908 w 3083718"/>
              <a:gd name="connsiteY2" fmla="*/ 1071033 h 2887556"/>
              <a:gd name="connisteX3" fmla="*/ 2747803 w 3083718"/>
              <a:gd name="connsiteY3" fmla="*/ 1051348 h 2887556"/>
              <a:gd name="connisteX4" fmla="*/ 2679223 w 3083718"/>
              <a:gd name="connsiteY4" fmla="*/ 1041823 h 2887556"/>
              <a:gd name="connisteX5" fmla="*/ 2610643 w 3083718"/>
              <a:gd name="connsiteY5" fmla="*/ 1041823 h 2887556"/>
              <a:gd name="connisteX6" fmla="*/ 2531903 w 3083718"/>
              <a:gd name="connsiteY6" fmla="*/ 1041823 h 2887556"/>
              <a:gd name="connisteX7" fmla="*/ 2453163 w 3083718"/>
              <a:gd name="connsiteY7" fmla="*/ 1022138 h 2887556"/>
              <a:gd name="connisteX8" fmla="*/ 2384583 w 3083718"/>
              <a:gd name="connsiteY8" fmla="*/ 963083 h 2887556"/>
              <a:gd name="connisteX9" fmla="*/ 2345848 w 3083718"/>
              <a:gd name="connsiteY9" fmla="*/ 894503 h 2887556"/>
              <a:gd name="connisteX10" fmla="*/ 2306478 w 3083718"/>
              <a:gd name="connsiteY10" fmla="*/ 815763 h 2887556"/>
              <a:gd name="connisteX11" fmla="*/ 2296318 w 3083718"/>
              <a:gd name="connsiteY11" fmla="*/ 747183 h 2887556"/>
              <a:gd name="connisteX12" fmla="*/ 2286793 w 3083718"/>
              <a:gd name="connsiteY12" fmla="*/ 678603 h 2887556"/>
              <a:gd name="connisteX13" fmla="*/ 2286793 w 3083718"/>
              <a:gd name="connsiteY13" fmla="*/ 600498 h 2887556"/>
              <a:gd name="connisteX14" fmla="*/ 2286793 w 3083718"/>
              <a:gd name="connsiteY14" fmla="*/ 521758 h 2887556"/>
              <a:gd name="connisteX15" fmla="*/ 2286793 w 3083718"/>
              <a:gd name="connsiteY15" fmla="*/ 453178 h 2887556"/>
              <a:gd name="connisteX16" fmla="*/ 2286793 w 3083718"/>
              <a:gd name="connsiteY16" fmla="*/ 384598 h 2887556"/>
              <a:gd name="connisteX17" fmla="*/ 2267108 w 3083718"/>
              <a:gd name="connsiteY17" fmla="*/ 316018 h 2887556"/>
              <a:gd name="connisteX18" fmla="*/ 2218213 w 3083718"/>
              <a:gd name="connsiteY18" fmla="*/ 246803 h 2887556"/>
              <a:gd name="connisteX19" fmla="*/ 2149633 w 3083718"/>
              <a:gd name="connsiteY19" fmla="*/ 178223 h 2887556"/>
              <a:gd name="connisteX20" fmla="*/ 2061368 w 3083718"/>
              <a:gd name="connsiteY20" fmla="*/ 119803 h 2887556"/>
              <a:gd name="connisteX21" fmla="*/ 1992153 w 3083718"/>
              <a:gd name="connsiteY21" fmla="*/ 80433 h 2887556"/>
              <a:gd name="connisteX22" fmla="*/ 1923573 w 3083718"/>
              <a:gd name="connsiteY22" fmla="*/ 60748 h 2887556"/>
              <a:gd name="connisteX23" fmla="*/ 1854993 w 3083718"/>
              <a:gd name="connsiteY23" fmla="*/ 41063 h 2887556"/>
              <a:gd name="connisteX24" fmla="*/ 1776888 w 3083718"/>
              <a:gd name="connsiteY24" fmla="*/ 31538 h 2887556"/>
              <a:gd name="connisteX25" fmla="*/ 1708308 w 3083718"/>
              <a:gd name="connsiteY25" fmla="*/ 21378 h 2887556"/>
              <a:gd name="connisteX26" fmla="*/ 1639093 w 3083718"/>
              <a:gd name="connsiteY26" fmla="*/ 21378 h 2887556"/>
              <a:gd name="connisteX27" fmla="*/ 1550828 w 3083718"/>
              <a:gd name="connsiteY27" fmla="*/ 1693 h 2887556"/>
              <a:gd name="connisteX28" fmla="*/ 1482248 w 3083718"/>
              <a:gd name="connsiteY28" fmla="*/ 1693 h 2887556"/>
              <a:gd name="connisteX29" fmla="*/ 1404143 w 3083718"/>
              <a:gd name="connsiteY29" fmla="*/ 1693 h 2887556"/>
              <a:gd name="connisteX30" fmla="*/ 1315878 w 3083718"/>
              <a:gd name="connsiteY30" fmla="*/ 1693 h 2887556"/>
              <a:gd name="connisteX31" fmla="*/ 1237138 w 3083718"/>
              <a:gd name="connsiteY31" fmla="*/ 1693 h 2887556"/>
              <a:gd name="connisteX32" fmla="*/ 1159033 w 3083718"/>
              <a:gd name="connsiteY32" fmla="*/ 1693 h 2887556"/>
              <a:gd name="connisteX33" fmla="*/ 1080293 w 3083718"/>
              <a:gd name="connsiteY33" fmla="*/ 1693 h 2887556"/>
              <a:gd name="connisteX34" fmla="*/ 992028 w 3083718"/>
              <a:gd name="connsiteY34" fmla="*/ 1693 h 2887556"/>
              <a:gd name="connisteX35" fmla="*/ 923448 w 3083718"/>
              <a:gd name="connsiteY35" fmla="*/ 1693 h 2887556"/>
              <a:gd name="connisteX36" fmla="*/ 854868 w 3083718"/>
              <a:gd name="connsiteY36" fmla="*/ 1693 h 2887556"/>
              <a:gd name="connisteX37" fmla="*/ 786288 w 3083718"/>
              <a:gd name="connsiteY37" fmla="*/ 11853 h 2887556"/>
              <a:gd name="connisteX38" fmla="*/ 707548 w 3083718"/>
              <a:gd name="connsiteY38" fmla="*/ 41063 h 2887556"/>
              <a:gd name="connisteX39" fmla="*/ 628808 w 3083718"/>
              <a:gd name="connsiteY39" fmla="*/ 60748 h 2887556"/>
              <a:gd name="connisteX40" fmla="*/ 560228 w 3083718"/>
              <a:gd name="connsiteY40" fmla="*/ 80433 h 2887556"/>
              <a:gd name="connisteX41" fmla="*/ 491648 w 3083718"/>
              <a:gd name="connsiteY41" fmla="*/ 100118 h 2887556"/>
              <a:gd name="connisteX42" fmla="*/ 413543 w 3083718"/>
              <a:gd name="connsiteY42" fmla="*/ 149013 h 2887556"/>
              <a:gd name="connisteX43" fmla="*/ 344328 w 3083718"/>
              <a:gd name="connsiteY43" fmla="*/ 208068 h 2887556"/>
              <a:gd name="connisteX44" fmla="*/ 275748 w 3083718"/>
              <a:gd name="connsiteY44" fmla="*/ 266488 h 2887556"/>
              <a:gd name="connisteX45" fmla="*/ 207168 w 3083718"/>
              <a:gd name="connsiteY45" fmla="*/ 335068 h 2887556"/>
              <a:gd name="connisteX46" fmla="*/ 158273 w 3083718"/>
              <a:gd name="connsiteY46" fmla="*/ 404283 h 2887556"/>
              <a:gd name="connisteX47" fmla="*/ 129063 w 3083718"/>
              <a:gd name="connsiteY47" fmla="*/ 472863 h 2887556"/>
              <a:gd name="connisteX48" fmla="*/ 89693 w 3083718"/>
              <a:gd name="connsiteY48" fmla="*/ 541443 h 2887556"/>
              <a:gd name="connisteX49" fmla="*/ 40798 w 3083718"/>
              <a:gd name="connsiteY49" fmla="*/ 610023 h 2887556"/>
              <a:gd name="connisteX50" fmla="*/ 21113 w 3083718"/>
              <a:gd name="connsiteY50" fmla="*/ 678603 h 2887556"/>
              <a:gd name="connisteX51" fmla="*/ 10953 w 3083718"/>
              <a:gd name="connsiteY51" fmla="*/ 747183 h 2887556"/>
              <a:gd name="connisteX52" fmla="*/ 1428 w 3083718"/>
              <a:gd name="connsiteY52" fmla="*/ 815763 h 2887556"/>
              <a:gd name="connisteX53" fmla="*/ 1428 w 3083718"/>
              <a:gd name="connsiteY53" fmla="*/ 884343 h 2887556"/>
              <a:gd name="connisteX54" fmla="*/ 10953 w 3083718"/>
              <a:gd name="connsiteY54" fmla="*/ 953558 h 2887556"/>
              <a:gd name="connisteX55" fmla="*/ 50323 w 3083718"/>
              <a:gd name="connsiteY55" fmla="*/ 1022138 h 2887556"/>
              <a:gd name="connisteX56" fmla="*/ 118903 w 3083718"/>
              <a:gd name="connsiteY56" fmla="*/ 1080558 h 2887556"/>
              <a:gd name="connisteX57" fmla="*/ 177958 w 3083718"/>
              <a:gd name="connsiteY57" fmla="*/ 1149773 h 2887556"/>
              <a:gd name="connisteX58" fmla="*/ 246538 w 3083718"/>
              <a:gd name="connsiteY58" fmla="*/ 1218353 h 2887556"/>
              <a:gd name="connisteX59" fmla="*/ 315118 w 3083718"/>
              <a:gd name="connsiteY59" fmla="*/ 1257088 h 2887556"/>
              <a:gd name="connisteX60" fmla="*/ 393858 w 3083718"/>
              <a:gd name="connsiteY60" fmla="*/ 1326303 h 2887556"/>
              <a:gd name="connisteX61" fmla="*/ 462438 w 3083718"/>
              <a:gd name="connsiteY61" fmla="*/ 1384723 h 2887556"/>
              <a:gd name="connisteX62" fmla="*/ 521493 w 3083718"/>
              <a:gd name="connsiteY62" fmla="*/ 1453303 h 2887556"/>
              <a:gd name="connisteX63" fmla="*/ 570388 w 3083718"/>
              <a:gd name="connsiteY63" fmla="*/ 1541568 h 2887556"/>
              <a:gd name="connisteX64" fmla="*/ 590073 w 3083718"/>
              <a:gd name="connsiteY64" fmla="*/ 1610148 h 2887556"/>
              <a:gd name="connisteX65" fmla="*/ 619283 w 3083718"/>
              <a:gd name="connsiteY65" fmla="*/ 1699048 h 2887556"/>
              <a:gd name="connisteX66" fmla="*/ 628808 w 3083718"/>
              <a:gd name="connsiteY66" fmla="*/ 1767628 h 2887556"/>
              <a:gd name="connisteX67" fmla="*/ 638968 w 3083718"/>
              <a:gd name="connsiteY67" fmla="*/ 1836208 h 2887556"/>
              <a:gd name="connisteX68" fmla="*/ 638968 w 3083718"/>
              <a:gd name="connsiteY68" fmla="*/ 1914313 h 2887556"/>
              <a:gd name="connisteX69" fmla="*/ 638968 w 3083718"/>
              <a:gd name="connsiteY69" fmla="*/ 1982893 h 2887556"/>
              <a:gd name="connisteX70" fmla="*/ 648493 w 3083718"/>
              <a:gd name="connsiteY70" fmla="*/ 2052108 h 2887556"/>
              <a:gd name="connisteX71" fmla="*/ 648493 w 3083718"/>
              <a:gd name="connsiteY71" fmla="*/ 2130213 h 2887556"/>
              <a:gd name="connisteX72" fmla="*/ 648493 w 3083718"/>
              <a:gd name="connsiteY72" fmla="*/ 2218478 h 2887556"/>
              <a:gd name="connisteX73" fmla="*/ 658653 w 3083718"/>
              <a:gd name="connsiteY73" fmla="*/ 2287058 h 2887556"/>
              <a:gd name="connisteX74" fmla="*/ 678338 w 3083718"/>
              <a:gd name="connsiteY74" fmla="*/ 2355638 h 2887556"/>
              <a:gd name="connisteX75" fmla="*/ 717073 w 3083718"/>
              <a:gd name="connsiteY75" fmla="*/ 2443903 h 2887556"/>
              <a:gd name="connisteX76" fmla="*/ 766603 w 3083718"/>
              <a:gd name="connsiteY76" fmla="*/ 2513118 h 2887556"/>
              <a:gd name="connisteX77" fmla="*/ 825023 w 3083718"/>
              <a:gd name="connsiteY77" fmla="*/ 2591223 h 2887556"/>
              <a:gd name="connisteX78" fmla="*/ 893603 w 3083718"/>
              <a:gd name="connsiteY78" fmla="*/ 2650278 h 2887556"/>
              <a:gd name="connisteX79" fmla="*/ 992028 w 3083718"/>
              <a:gd name="connsiteY79" fmla="*/ 2718858 h 2887556"/>
              <a:gd name="connisteX80" fmla="*/ 1060608 w 3083718"/>
              <a:gd name="connsiteY80" fmla="*/ 2767753 h 2887556"/>
              <a:gd name="connisteX81" fmla="*/ 1139348 w 3083718"/>
              <a:gd name="connsiteY81" fmla="*/ 2807123 h 2887556"/>
              <a:gd name="connisteX82" fmla="*/ 1207928 w 3083718"/>
              <a:gd name="connsiteY82" fmla="*/ 2826808 h 2887556"/>
              <a:gd name="connisteX83" fmla="*/ 1276508 w 3083718"/>
              <a:gd name="connsiteY83" fmla="*/ 2846493 h 2887556"/>
              <a:gd name="connisteX84" fmla="*/ 1345088 w 3083718"/>
              <a:gd name="connsiteY84" fmla="*/ 2856018 h 2887556"/>
              <a:gd name="connisteX85" fmla="*/ 1413668 w 3083718"/>
              <a:gd name="connsiteY85" fmla="*/ 2866178 h 2887556"/>
              <a:gd name="connisteX86" fmla="*/ 1482248 w 3083718"/>
              <a:gd name="connsiteY86" fmla="*/ 2875703 h 2887556"/>
              <a:gd name="connisteX87" fmla="*/ 1560988 w 3083718"/>
              <a:gd name="connsiteY87" fmla="*/ 2885863 h 2887556"/>
              <a:gd name="connisteX88" fmla="*/ 1639093 w 3083718"/>
              <a:gd name="connsiteY88" fmla="*/ 2885863 h 2887556"/>
              <a:gd name="connisteX89" fmla="*/ 1708308 w 3083718"/>
              <a:gd name="connsiteY89" fmla="*/ 2885863 h 2887556"/>
              <a:gd name="connisteX90" fmla="*/ 1786413 w 3083718"/>
              <a:gd name="connsiteY90" fmla="*/ 2885863 h 2887556"/>
              <a:gd name="connisteX91" fmla="*/ 1854993 w 3083718"/>
              <a:gd name="connsiteY91" fmla="*/ 2885863 h 2887556"/>
              <a:gd name="connisteX92" fmla="*/ 1953418 w 3083718"/>
              <a:gd name="connsiteY92" fmla="*/ 2866178 h 2887556"/>
              <a:gd name="connisteX93" fmla="*/ 2041683 w 3083718"/>
              <a:gd name="connsiteY93" fmla="*/ 2856018 h 2887556"/>
              <a:gd name="connisteX94" fmla="*/ 2110263 w 3083718"/>
              <a:gd name="connsiteY94" fmla="*/ 2856018 h 2887556"/>
              <a:gd name="connisteX95" fmla="*/ 2178843 w 3083718"/>
              <a:gd name="connsiteY95" fmla="*/ 2826808 h 2887556"/>
              <a:gd name="connisteX96" fmla="*/ 2247423 w 3083718"/>
              <a:gd name="connsiteY96" fmla="*/ 2816648 h 2887556"/>
              <a:gd name="connisteX97" fmla="*/ 2326163 w 3083718"/>
              <a:gd name="connsiteY97" fmla="*/ 2777913 h 2887556"/>
              <a:gd name="connisteX98" fmla="*/ 2404268 w 3083718"/>
              <a:gd name="connsiteY98" fmla="*/ 2738543 h 2887556"/>
              <a:gd name="connisteX99" fmla="*/ 2472848 w 3083718"/>
              <a:gd name="connsiteY99" fmla="*/ 2689648 h 2887556"/>
              <a:gd name="connisteX100" fmla="*/ 2541428 w 3083718"/>
              <a:gd name="connsiteY100" fmla="*/ 2630593 h 2887556"/>
              <a:gd name="connisteX101" fmla="*/ 2610643 w 3083718"/>
              <a:gd name="connsiteY101" fmla="*/ 2571538 h 2887556"/>
              <a:gd name="connisteX102" fmla="*/ 2669063 w 3083718"/>
              <a:gd name="connsiteY102" fmla="*/ 2493433 h 2887556"/>
              <a:gd name="connisteX103" fmla="*/ 2728118 w 3083718"/>
              <a:gd name="connsiteY103" fmla="*/ 2414693 h 2887556"/>
              <a:gd name="connisteX104" fmla="*/ 2796698 w 3083718"/>
              <a:gd name="connsiteY104" fmla="*/ 2355638 h 2887556"/>
              <a:gd name="connisteX105" fmla="*/ 2865278 w 3083718"/>
              <a:gd name="connsiteY105" fmla="*/ 2287058 h 2887556"/>
              <a:gd name="connisteX106" fmla="*/ 2933858 w 3083718"/>
              <a:gd name="connsiteY106" fmla="*/ 2208953 h 2887556"/>
              <a:gd name="connisteX107" fmla="*/ 2963703 w 3083718"/>
              <a:gd name="connsiteY107" fmla="*/ 2130213 h 2887556"/>
              <a:gd name="connisteX108" fmla="*/ 2983388 w 3083718"/>
              <a:gd name="connsiteY108" fmla="*/ 2052108 h 2887556"/>
              <a:gd name="connisteX109" fmla="*/ 2992913 w 3083718"/>
              <a:gd name="connsiteY109" fmla="*/ 1973368 h 2887556"/>
              <a:gd name="connisteX110" fmla="*/ 3002438 w 3083718"/>
              <a:gd name="connsiteY110" fmla="*/ 1904788 h 2887556"/>
              <a:gd name="connisteX111" fmla="*/ 3012598 w 3083718"/>
              <a:gd name="connsiteY111" fmla="*/ 1836208 h 2887556"/>
              <a:gd name="connisteX112" fmla="*/ 3022123 w 3083718"/>
              <a:gd name="connsiteY112" fmla="*/ 1757468 h 2887556"/>
              <a:gd name="connisteX113" fmla="*/ 3022123 w 3083718"/>
              <a:gd name="connsiteY113" fmla="*/ 1688888 h 2887556"/>
              <a:gd name="connisteX114" fmla="*/ 3022123 w 3083718"/>
              <a:gd name="connsiteY114" fmla="*/ 1620308 h 2887556"/>
              <a:gd name="connisteX115" fmla="*/ 3041808 w 3083718"/>
              <a:gd name="connsiteY115" fmla="*/ 1541568 h 2887556"/>
              <a:gd name="connisteX116" fmla="*/ 3061493 w 3083718"/>
              <a:gd name="connsiteY116" fmla="*/ 1472988 h 2887556"/>
              <a:gd name="connisteX117" fmla="*/ 3081178 w 3083718"/>
              <a:gd name="connsiteY117" fmla="*/ 1394883 h 2887556"/>
              <a:gd name="connisteX118" fmla="*/ 3081178 w 3083718"/>
              <a:gd name="connsiteY118" fmla="*/ 1326303 h 2887556"/>
              <a:gd name="connisteX119" fmla="*/ 3081178 w 3083718"/>
              <a:gd name="connsiteY119" fmla="*/ 1257088 h 2887556"/>
              <a:gd name="connisteX120" fmla="*/ 3051968 w 3083718"/>
              <a:gd name="connsiteY120" fmla="*/ 1188508 h 2887556"/>
              <a:gd name="connisteX121" fmla="*/ 3002438 w 3083718"/>
              <a:gd name="connsiteY121" fmla="*/ 1119928 h 2887556"/>
              <a:gd name="connisteX122" fmla="*/ 2992913 w 3083718"/>
              <a:gd name="connsiteY122" fmla="*/ 1090718 h 2887556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  <a:cxn ang="0">
                <a:pos x="connisteX70" y="connsiteY70"/>
              </a:cxn>
              <a:cxn ang="0">
                <a:pos x="connisteX71" y="connsiteY71"/>
              </a:cxn>
              <a:cxn ang="0">
                <a:pos x="connisteX72" y="connsiteY72"/>
              </a:cxn>
              <a:cxn ang="0">
                <a:pos x="connisteX73" y="connsiteY73"/>
              </a:cxn>
              <a:cxn ang="0">
                <a:pos x="connisteX74" y="connsiteY74"/>
              </a:cxn>
              <a:cxn ang="0">
                <a:pos x="connisteX75" y="connsiteY75"/>
              </a:cxn>
              <a:cxn ang="0">
                <a:pos x="connisteX76" y="connsiteY76"/>
              </a:cxn>
              <a:cxn ang="0">
                <a:pos x="connisteX77" y="connsiteY77"/>
              </a:cxn>
              <a:cxn ang="0">
                <a:pos x="connisteX78" y="connsiteY78"/>
              </a:cxn>
              <a:cxn ang="0">
                <a:pos x="connisteX79" y="connsiteY79"/>
              </a:cxn>
              <a:cxn ang="0">
                <a:pos x="connisteX80" y="connsiteY80"/>
              </a:cxn>
              <a:cxn ang="0">
                <a:pos x="connisteX81" y="connsiteY81"/>
              </a:cxn>
              <a:cxn ang="0">
                <a:pos x="connisteX82" y="connsiteY82"/>
              </a:cxn>
              <a:cxn ang="0">
                <a:pos x="connisteX83" y="connsiteY83"/>
              </a:cxn>
              <a:cxn ang="0">
                <a:pos x="connisteX84" y="connsiteY84"/>
              </a:cxn>
              <a:cxn ang="0">
                <a:pos x="connisteX85" y="connsiteY85"/>
              </a:cxn>
              <a:cxn ang="0">
                <a:pos x="connisteX86" y="connsiteY86"/>
              </a:cxn>
              <a:cxn ang="0">
                <a:pos x="connisteX87" y="connsiteY87"/>
              </a:cxn>
              <a:cxn ang="0">
                <a:pos x="connisteX88" y="connsiteY88"/>
              </a:cxn>
              <a:cxn ang="0">
                <a:pos x="connisteX89" y="connsiteY89"/>
              </a:cxn>
              <a:cxn ang="0">
                <a:pos x="connisteX90" y="connsiteY90"/>
              </a:cxn>
              <a:cxn ang="0">
                <a:pos x="connisteX91" y="connsiteY91"/>
              </a:cxn>
              <a:cxn ang="0">
                <a:pos x="connisteX92" y="connsiteY92"/>
              </a:cxn>
              <a:cxn ang="0">
                <a:pos x="connisteX93" y="connsiteY93"/>
              </a:cxn>
              <a:cxn ang="0">
                <a:pos x="connisteX94" y="connsiteY94"/>
              </a:cxn>
              <a:cxn ang="0">
                <a:pos x="connisteX95" y="connsiteY95"/>
              </a:cxn>
              <a:cxn ang="0">
                <a:pos x="connisteX96" y="connsiteY96"/>
              </a:cxn>
              <a:cxn ang="0">
                <a:pos x="connisteX97" y="connsiteY97"/>
              </a:cxn>
              <a:cxn ang="0">
                <a:pos x="connisteX98" y="connsiteY98"/>
              </a:cxn>
              <a:cxn ang="0">
                <a:pos x="connisteX99" y="connsiteY99"/>
              </a:cxn>
              <a:cxn ang="0">
                <a:pos x="connisteX100" y="connsiteY100"/>
              </a:cxn>
              <a:cxn ang="0">
                <a:pos x="connisteX101" y="connsiteY101"/>
              </a:cxn>
              <a:cxn ang="0">
                <a:pos x="connisteX102" y="connsiteY102"/>
              </a:cxn>
              <a:cxn ang="0">
                <a:pos x="connisteX103" y="connsiteY103"/>
              </a:cxn>
              <a:cxn ang="0">
                <a:pos x="connisteX104" y="connsiteY104"/>
              </a:cxn>
              <a:cxn ang="0">
                <a:pos x="connisteX105" y="connsiteY105"/>
              </a:cxn>
              <a:cxn ang="0">
                <a:pos x="connisteX106" y="connsiteY106"/>
              </a:cxn>
              <a:cxn ang="0">
                <a:pos x="connisteX107" y="connsiteY107"/>
              </a:cxn>
              <a:cxn ang="0">
                <a:pos x="connisteX108" y="connsiteY108"/>
              </a:cxn>
              <a:cxn ang="0">
                <a:pos x="connisteX109" y="connsiteY109"/>
              </a:cxn>
              <a:cxn ang="0">
                <a:pos x="connisteX110" y="connsiteY110"/>
              </a:cxn>
              <a:cxn ang="0">
                <a:pos x="connisteX111" y="connsiteY111"/>
              </a:cxn>
              <a:cxn ang="0">
                <a:pos x="connisteX112" y="connsiteY112"/>
              </a:cxn>
              <a:cxn ang="0">
                <a:pos x="connisteX113" y="connsiteY113"/>
              </a:cxn>
              <a:cxn ang="0">
                <a:pos x="connisteX114" y="connsiteY114"/>
              </a:cxn>
              <a:cxn ang="0">
                <a:pos x="connisteX115" y="connsiteY115"/>
              </a:cxn>
              <a:cxn ang="0">
                <a:pos x="connisteX116" y="connsiteY116"/>
              </a:cxn>
              <a:cxn ang="0">
                <a:pos x="connisteX117" y="connsiteY117"/>
              </a:cxn>
              <a:cxn ang="0">
                <a:pos x="connisteX118" y="connsiteY118"/>
              </a:cxn>
              <a:cxn ang="0">
                <a:pos x="connisteX119" y="connsiteY119"/>
              </a:cxn>
              <a:cxn ang="0">
                <a:pos x="connisteX120" y="connsiteY120"/>
              </a:cxn>
              <a:cxn ang="0">
                <a:pos x="connisteX121" y="connsiteY121"/>
              </a:cxn>
              <a:cxn ang="0">
                <a:pos x="connisteX122" y="connsiteY122"/>
              </a:cxn>
            </a:cxnLst>
            <a:rect l="l" t="t" r="r" b="b"/>
            <a:pathLst>
              <a:path w="3083719" h="2887557">
                <a:moveTo>
                  <a:pt x="2992914" y="1090718"/>
                </a:moveTo>
                <a:cubicBezTo>
                  <a:pt x="2973229" y="1083098"/>
                  <a:pt x="2938304" y="1084368"/>
                  <a:pt x="2904649" y="1080558"/>
                </a:cubicBezTo>
                <a:cubicBezTo>
                  <a:pt x="2870994" y="1076748"/>
                  <a:pt x="2857024" y="1076748"/>
                  <a:pt x="2825909" y="1071033"/>
                </a:cubicBezTo>
                <a:cubicBezTo>
                  <a:pt x="2794794" y="1065318"/>
                  <a:pt x="2777014" y="1057063"/>
                  <a:pt x="2747804" y="1051348"/>
                </a:cubicBezTo>
                <a:cubicBezTo>
                  <a:pt x="2718594" y="1045633"/>
                  <a:pt x="2706529" y="1043728"/>
                  <a:pt x="2679224" y="1041823"/>
                </a:cubicBezTo>
                <a:cubicBezTo>
                  <a:pt x="2651919" y="1039918"/>
                  <a:pt x="2639854" y="1041823"/>
                  <a:pt x="2610644" y="1041823"/>
                </a:cubicBezTo>
                <a:cubicBezTo>
                  <a:pt x="2581434" y="1041823"/>
                  <a:pt x="2563654" y="1045633"/>
                  <a:pt x="2531904" y="1041823"/>
                </a:cubicBezTo>
                <a:cubicBezTo>
                  <a:pt x="2500154" y="1038013"/>
                  <a:pt x="2482374" y="1038013"/>
                  <a:pt x="2453164" y="1022138"/>
                </a:cubicBezTo>
                <a:cubicBezTo>
                  <a:pt x="2423954" y="1006263"/>
                  <a:pt x="2406174" y="988483"/>
                  <a:pt x="2384584" y="963083"/>
                </a:cubicBezTo>
                <a:cubicBezTo>
                  <a:pt x="2362994" y="937683"/>
                  <a:pt x="2361724" y="923713"/>
                  <a:pt x="2345849" y="894503"/>
                </a:cubicBezTo>
                <a:cubicBezTo>
                  <a:pt x="2329974" y="865293"/>
                  <a:pt x="2316639" y="844973"/>
                  <a:pt x="2306479" y="815763"/>
                </a:cubicBezTo>
                <a:cubicBezTo>
                  <a:pt x="2296319" y="786553"/>
                  <a:pt x="2300129" y="774488"/>
                  <a:pt x="2296319" y="747183"/>
                </a:cubicBezTo>
                <a:cubicBezTo>
                  <a:pt x="2292509" y="719878"/>
                  <a:pt x="2288699" y="707813"/>
                  <a:pt x="2286794" y="678603"/>
                </a:cubicBezTo>
                <a:cubicBezTo>
                  <a:pt x="2284889" y="649393"/>
                  <a:pt x="2286794" y="631613"/>
                  <a:pt x="2286794" y="600498"/>
                </a:cubicBezTo>
                <a:cubicBezTo>
                  <a:pt x="2286794" y="569383"/>
                  <a:pt x="2286794" y="550968"/>
                  <a:pt x="2286794" y="521758"/>
                </a:cubicBezTo>
                <a:cubicBezTo>
                  <a:pt x="2286794" y="492548"/>
                  <a:pt x="2286794" y="480483"/>
                  <a:pt x="2286794" y="453178"/>
                </a:cubicBezTo>
                <a:cubicBezTo>
                  <a:pt x="2286794" y="425873"/>
                  <a:pt x="2290604" y="411903"/>
                  <a:pt x="2286794" y="384598"/>
                </a:cubicBezTo>
                <a:cubicBezTo>
                  <a:pt x="2282984" y="357293"/>
                  <a:pt x="2281079" y="343323"/>
                  <a:pt x="2267109" y="316018"/>
                </a:cubicBezTo>
                <a:cubicBezTo>
                  <a:pt x="2253139" y="288713"/>
                  <a:pt x="2241709" y="274108"/>
                  <a:pt x="2218214" y="246803"/>
                </a:cubicBezTo>
                <a:cubicBezTo>
                  <a:pt x="2194719" y="219498"/>
                  <a:pt x="2180749" y="203623"/>
                  <a:pt x="2149634" y="178223"/>
                </a:cubicBezTo>
                <a:cubicBezTo>
                  <a:pt x="2118519" y="152823"/>
                  <a:pt x="2093119" y="139488"/>
                  <a:pt x="2061369" y="119803"/>
                </a:cubicBezTo>
                <a:cubicBezTo>
                  <a:pt x="2029619" y="100118"/>
                  <a:pt x="2019459" y="92498"/>
                  <a:pt x="1992154" y="80433"/>
                </a:cubicBezTo>
                <a:cubicBezTo>
                  <a:pt x="1964849" y="68368"/>
                  <a:pt x="1950879" y="68368"/>
                  <a:pt x="1923574" y="60748"/>
                </a:cubicBezTo>
                <a:cubicBezTo>
                  <a:pt x="1896269" y="53128"/>
                  <a:pt x="1884204" y="46778"/>
                  <a:pt x="1854994" y="41063"/>
                </a:cubicBezTo>
                <a:cubicBezTo>
                  <a:pt x="1825784" y="35348"/>
                  <a:pt x="1806099" y="35348"/>
                  <a:pt x="1776889" y="31538"/>
                </a:cubicBezTo>
                <a:cubicBezTo>
                  <a:pt x="1747679" y="27728"/>
                  <a:pt x="1735614" y="23283"/>
                  <a:pt x="1708309" y="21378"/>
                </a:cubicBezTo>
                <a:cubicBezTo>
                  <a:pt x="1681004" y="19473"/>
                  <a:pt x="1670844" y="25188"/>
                  <a:pt x="1639094" y="21378"/>
                </a:cubicBezTo>
                <a:cubicBezTo>
                  <a:pt x="1607344" y="17568"/>
                  <a:pt x="1581944" y="5503"/>
                  <a:pt x="1550829" y="1693"/>
                </a:cubicBezTo>
                <a:cubicBezTo>
                  <a:pt x="1519714" y="-2117"/>
                  <a:pt x="1511459" y="1693"/>
                  <a:pt x="1482249" y="1693"/>
                </a:cubicBezTo>
                <a:cubicBezTo>
                  <a:pt x="1453039" y="1693"/>
                  <a:pt x="1437164" y="1693"/>
                  <a:pt x="1404144" y="1693"/>
                </a:cubicBezTo>
                <a:cubicBezTo>
                  <a:pt x="1371124" y="1693"/>
                  <a:pt x="1349534" y="1693"/>
                  <a:pt x="1315879" y="1693"/>
                </a:cubicBezTo>
                <a:cubicBezTo>
                  <a:pt x="1282224" y="1693"/>
                  <a:pt x="1268254" y="1693"/>
                  <a:pt x="1237139" y="1693"/>
                </a:cubicBezTo>
                <a:cubicBezTo>
                  <a:pt x="1206024" y="1693"/>
                  <a:pt x="1190149" y="1693"/>
                  <a:pt x="1159034" y="1693"/>
                </a:cubicBezTo>
                <a:cubicBezTo>
                  <a:pt x="1127919" y="1693"/>
                  <a:pt x="1113949" y="1693"/>
                  <a:pt x="1080294" y="1693"/>
                </a:cubicBezTo>
                <a:cubicBezTo>
                  <a:pt x="1046639" y="1693"/>
                  <a:pt x="1023144" y="1693"/>
                  <a:pt x="992029" y="1693"/>
                </a:cubicBezTo>
                <a:cubicBezTo>
                  <a:pt x="960914" y="1693"/>
                  <a:pt x="950754" y="1693"/>
                  <a:pt x="923449" y="1693"/>
                </a:cubicBezTo>
                <a:cubicBezTo>
                  <a:pt x="896144" y="1693"/>
                  <a:pt x="882174" y="-212"/>
                  <a:pt x="854869" y="1693"/>
                </a:cubicBezTo>
                <a:cubicBezTo>
                  <a:pt x="827564" y="3598"/>
                  <a:pt x="815499" y="4233"/>
                  <a:pt x="786289" y="11853"/>
                </a:cubicBezTo>
                <a:cubicBezTo>
                  <a:pt x="757079" y="19473"/>
                  <a:pt x="739299" y="31538"/>
                  <a:pt x="707549" y="41063"/>
                </a:cubicBezTo>
                <a:cubicBezTo>
                  <a:pt x="675799" y="50588"/>
                  <a:pt x="658019" y="53128"/>
                  <a:pt x="628809" y="60748"/>
                </a:cubicBezTo>
                <a:cubicBezTo>
                  <a:pt x="599599" y="68368"/>
                  <a:pt x="587534" y="72813"/>
                  <a:pt x="560229" y="80433"/>
                </a:cubicBezTo>
                <a:cubicBezTo>
                  <a:pt x="532924" y="88053"/>
                  <a:pt x="520859" y="86148"/>
                  <a:pt x="491649" y="100118"/>
                </a:cubicBezTo>
                <a:cubicBezTo>
                  <a:pt x="462439" y="114088"/>
                  <a:pt x="442754" y="127423"/>
                  <a:pt x="413544" y="149013"/>
                </a:cubicBezTo>
                <a:cubicBezTo>
                  <a:pt x="384334" y="170603"/>
                  <a:pt x="371634" y="184573"/>
                  <a:pt x="344329" y="208068"/>
                </a:cubicBezTo>
                <a:cubicBezTo>
                  <a:pt x="317024" y="231563"/>
                  <a:pt x="303054" y="241088"/>
                  <a:pt x="275749" y="266488"/>
                </a:cubicBezTo>
                <a:cubicBezTo>
                  <a:pt x="248444" y="291888"/>
                  <a:pt x="230664" y="307763"/>
                  <a:pt x="207169" y="335068"/>
                </a:cubicBezTo>
                <a:cubicBezTo>
                  <a:pt x="183674" y="362373"/>
                  <a:pt x="174149" y="376978"/>
                  <a:pt x="158274" y="404283"/>
                </a:cubicBezTo>
                <a:cubicBezTo>
                  <a:pt x="142399" y="431588"/>
                  <a:pt x="143034" y="445558"/>
                  <a:pt x="129064" y="472863"/>
                </a:cubicBezTo>
                <a:cubicBezTo>
                  <a:pt x="115094" y="500168"/>
                  <a:pt x="107474" y="514138"/>
                  <a:pt x="89694" y="541443"/>
                </a:cubicBezTo>
                <a:cubicBezTo>
                  <a:pt x="71914" y="568748"/>
                  <a:pt x="54769" y="582718"/>
                  <a:pt x="40799" y="610023"/>
                </a:cubicBezTo>
                <a:cubicBezTo>
                  <a:pt x="26829" y="637328"/>
                  <a:pt x="26829" y="651298"/>
                  <a:pt x="21114" y="678603"/>
                </a:cubicBezTo>
                <a:cubicBezTo>
                  <a:pt x="15399" y="705908"/>
                  <a:pt x="14764" y="719878"/>
                  <a:pt x="10954" y="747183"/>
                </a:cubicBezTo>
                <a:cubicBezTo>
                  <a:pt x="7144" y="774488"/>
                  <a:pt x="3334" y="788458"/>
                  <a:pt x="1429" y="815763"/>
                </a:cubicBezTo>
                <a:cubicBezTo>
                  <a:pt x="-476" y="843068"/>
                  <a:pt x="-476" y="857038"/>
                  <a:pt x="1429" y="884343"/>
                </a:cubicBezTo>
                <a:cubicBezTo>
                  <a:pt x="3334" y="911648"/>
                  <a:pt x="1429" y="926253"/>
                  <a:pt x="10954" y="953558"/>
                </a:cubicBezTo>
                <a:cubicBezTo>
                  <a:pt x="20479" y="980863"/>
                  <a:pt x="28734" y="996738"/>
                  <a:pt x="50324" y="1022138"/>
                </a:cubicBezTo>
                <a:cubicBezTo>
                  <a:pt x="71914" y="1047538"/>
                  <a:pt x="93504" y="1055158"/>
                  <a:pt x="118904" y="1080558"/>
                </a:cubicBezTo>
                <a:cubicBezTo>
                  <a:pt x="144304" y="1105958"/>
                  <a:pt x="152559" y="1122468"/>
                  <a:pt x="177959" y="1149773"/>
                </a:cubicBezTo>
                <a:cubicBezTo>
                  <a:pt x="203359" y="1177078"/>
                  <a:pt x="219234" y="1196763"/>
                  <a:pt x="246539" y="1218353"/>
                </a:cubicBezTo>
                <a:cubicBezTo>
                  <a:pt x="273844" y="1239943"/>
                  <a:pt x="285909" y="1235498"/>
                  <a:pt x="315119" y="1257088"/>
                </a:cubicBezTo>
                <a:cubicBezTo>
                  <a:pt x="344329" y="1278678"/>
                  <a:pt x="364649" y="1300903"/>
                  <a:pt x="393859" y="1326303"/>
                </a:cubicBezTo>
                <a:cubicBezTo>
                  <a:pt x="423069" y="1351703"/>
                  <a:pt x="437039" y="1359323"/>
                  <a:pt x="462439" y="1384723"/>
                </a:cubicBezTo>
                <a:cubicBezTo>
                  <a:pt x="487839" y="1410123"/>
                  <a:pt x="499904" y="1422188"/>
                  <a:pt x="521494" y="1453303"/>
                </a:cubicBezTo>
                <a:cubicBezTo>
                  <a:pt x="543084" y="1484418"/>
                  <a:pt x="556419" y="1510453"/>
                  <a:pt x="570389" y="1541568"/>
                </a:cubicBezTo>
                <a:cubicBezTo>
                  <a:pt x="584359" y="1572683"/>
                  <a:pt x="580549" y="1578398"/>
                  <a:pt x="590074" y="1610148"/>
                </a:cubicBezTo>
                <a:cubicBezTo>
                  <a:pt x="599599" y="1641898"/>
                  <a:pt x="611664" y="1667298"/>
                  <a:pt x="619284" y="1699048"/>
                </a:cubicBezTo>
                <a:cubicBezTo>
                  <a:pt x="626904" y="1730798"/>
                  <a:pt x="624999" y="1740323"/>
                  <a:pt x="628809" y="1767628"/>
                </a:cubicBezTo>
                <a:cubicBezTo>
                  <a:pt x="632619" y="1794933"/>
                  <a:pt x="637064" y="1806998"/>
                  <a:pt x="638969" y="1836208"/>
                </a:cubicBezTo>
                <a:cubicBezTo>
                  <a:pt x="640874" y="1865418"/>
                  <a:pt x="638969" y="1885103"/>
                  <a:pt x="638969" y="1914313"/>
                </a:cubicBezTo>
                <a:cubicBezTo>
                  <a:pt x="638969" y="1943523"/>
                  <a:pt x="637064" y="1955588"/>
                  <a:pt x="638969" y="1982893"/>
                </a:cubicBezTo>
                <a:cubicBezTo>
                  <a:pt x="640874" y="2010198"/>
                  <a:pt x="646589" y="2022898"/>
                  <a:pt x="648494" y="2052108"/>
                </a:cubicBezTo>
                <a:cubicBezTo>
                  <a:pt x="650399" y="2081318"/>
                  <a:pt x="648494" y="2097193"/>
                  <a:pt x="648494" y="2130213"/>
                </a:cubicBezTo>
                <a:cubicBezTo>
                  <a:pt x="648494" y="2163233"/>
                  <a:pt x="646589" y="2187363"/>
                  <a:pt x="648494" y="2218478"/>
                </a:cubicBezTo>
                <a:cubicBezTo>
                  <a:pt x="650399" y="2249593"/>
                  <a:pt x="652939" y="2259753"/>
                  <a:pt x="658654" y="2287058"/>
                </a:cubicBezTo>
                <a:cubicBezTo>
                  <a:pt x="664369" y="2314363"/>
                  <a:pt x="666909" y="2324523"/>
                  <a:pt x="678339" y="2355638"/>
                </a:cubicBezTo>
                <a:cubicBezTo>
                  <a:pt x="689769" y="2386753"/>
                  <a:pt x="699294" y="2412153"/>
                  <a:pt x="717074" y="2443903"/>
                </a:cubicBezTo>
                <a:cubicBezTo>
                  <a:pt x="734854" y="2475653"/>
                  <a:pt x="745014" y="2483908"/>
                  <a:pt x="766604" y="2513118"/>
                </a:cubicBezTo>
                <a:cubicBezTo>
                  <a:pt x="788194" y="2542328"/>
                  <a:pt x="799624" y="2563918"/>
                  <a:pt x="825024" y="2591223"/>
                </a:cubicBezTo>
                <a:cubicBezTo>
                  <a:pt x="850424" y="2618528"/>
                  <a:pt x="859949" y="2624878"/>
                  <a:pt x="893604" y="2650278"/>
                </a:cubicBezTo>
                <a:cubicBezTo>
                  <a:pt x="927259" y="2675678"/>
                  <a:pt x="958374" y="2695363"/>
                  <a:pt x="992029" y="2718858"/>
                </a:cubicBezTo>
                <a:cubicBezTo>
                  <a:pt x="1025684" y="2742353"/>
                  <a:pt x="1031399" y="2749973"/>
                  <a:pt x="1060609" y="2767753"/>
                </a:cubicBezTo>
                <a:cubicBezTo>
                  <a:pt x="1089819" y="2785533"/>
                  <a:pt x="1110139" y="2795058"/>
                  <a:pt x="1139349" y="2807123"/>
                </a:cubicBezTo>
                <a:cubicBezTo>
                  <a:pt x="1168559" y="2819188"/>
                  <a:pt x="1180624" y="2819188"/>
                  <a:pt x="1207929" y="2826808"/>
                </a:cubicBezTo>
                <a:cubicBezTo>
                  <a:pt x="1235234" y="2834428"/>
                  <a:pt x="1249204" y="2840778"/>
                  <a:pt x="1276509" y="2846493"/>
                </a:cubicBezTo>
                <a:cubicBezTo>
                  <a:pt x="1303814" y="2852208"/>
                  <a:pt x="1317784" y="2852208"/>
                  <a:pt x="1345089" y="2856018"/>
                </a:cubicBezTo>
                <a:cubicBezTo>
                  <a:pt x="1372394" y="2859828"/>
                  <a:pt x="1386364" y="2862368"/>
                  <a:pt x="1413669" y="2866178"/>
                </a:cubicBezTo>
                <a:cubicBezTo>
                  <a:pt x="1440974" y="2869988"/>
                  <a:pt x="1453039" y="2871893"/>
                  <a:pt x="1482249" y="2875703"/>
                </a:cubicBezTo>
                <a:cubicBezTo>
                  <a:pt x="1511459" y="2879513"/>
                  <a:pt x="1529874" y="2883958"/>
                  <a:pt x="1560989" y="2885863"/>
                </a:cubicBezTo>
                <a:cubicBezTo>
                  <a:pt x="1592104" y="2887768"/>
                  <a:pt x="1609884" y="2885863"/>
                  <a:pt x="1639094" y="2885863"/>
                </a:cubicBezTo>
                <a:cubicBezTo>
                  <a:pt x="1668304" y="2885863"/>
                  <a:pt x="1679099" y="2885863"/>
                  <a:pt x="1708309" y="2885863"/>
                </a:cubicBezTo>
                <a:cubicBezTo>
                  <a:pt x="1737519" y="2885863"/>
                  <a:pt x="1757204" y="2885863"/>
                  <a:pt x="1786414" y="2885863"/>
                </a:cubicBezTo>
                <a:cubicBezTo>
                  <a:pt x="1815624" y="2885863"/>
                  <a:pt x="1821339" y="2889673"/>
                  <a:pt x="1854994" y="2885863"/>
                </a:cubicBezTo>
                <a:cubicBezTo>
                  <a:pt x="1888649" y="2882053"/>
                  <a:pt x="1915954" y="2871893"/>
                  <a:pt x="1953419" y="2866178"/>
                </a:cubicBezTo>
                <a:cubicBezTo>
                  <a:pt x="1990884" y="2860463"/>
                  <a:pt x="2010569" y="2857923"/>
                  <a:pt x="2041684" y="2856018"/>
                </a:cubicBezTo>
                <a:cubicBezTo>
                  <a:pt x="2072799" y="2854113"/>
                  <a:pt x="2082959" y="2861733"/>
                  <a:pt x="2110264" y="2856018"/>
                </a:cubicBezTo>
                <a:cubicBezTo>
                  <a:pt x="2137569" y="2850303"/>
                  <a:pt x="2151539" y="2834428"/>
                  <a:pt x="2178844" y="2826808"/>
                </a:cubicBezTo>
                <a:cubicBezTo>
                  <a:pt x="2206149" y="2819188"/>
                  <a:pt x="2218214" y="2826173"/>
                  <a:pt x="2247424" y="2816648"/>
                </a:cubicBezTo>
                <a:cubicBezTo>
                  <a:pt x="2276634" y="2807123"/>
                  <a:pt x="2295049" y="2793788"/>
                  <a:pt x="2326164" y="2777913"/>
                </a:cubicBezTo>
                <a:cubicBezTo>
                  <a:pt x="2357279" y="2762038"/>
                  <a:pt x="2375059" y="2756323"/>
                  <a:pt x="2404269" y="2738543"/>
                </a:cubicBezTo>
                <a:cubicBezTo>
                  <a:pt x="2433479" y="2720763"/>
                  <a:pt x="2445544" y="2711238"/>
                  <a:pt x="2472849" y="2689648"/>
                </a:cubicBezTo>
                <a:cubicBezTo>
                  <a:pt x="2500154" y="2668058"/>
                  <a:pt x="2514124" y="2654088"/>
                  <a:pt x="2541429" y="2630593"/>
                </a:cubicBezTo>
                <a:cubicBezTo>
                  <a:pt x="2568734" y="2607098"/>
                  <a:pt x="2585244" y="2598843"/>
                  <a:pt x="2610644" y="2571538"/>
                </a:cubicBezTo>
                <a:cubicBezTo>
                  <a:pt x="2636044" y="2544233"/>
                  <a:pt x="2645569" y="2524548"/>
                  <a:pt x="2669064" y="2493433"/>
                </a:cubicBezTo>
                <a:cubicBezTo>
                  <a:pt x="2692559" y="2462318"/>
                  <a:pt x="2702719" y="2441998"/>
                  <a:pt x="2728119" y="2414693"/>
                </a:cubicBezTo>
                <a:cubicBezTo>
                  <a:pt x="2753519" y="2387388"/>
                  <a:pt x="2769394" y="2381038"/>
                  <a:pt x="2796699" y="2355638"/>
                </a:cubicBezTo>
                <a:cubicBezTo>
                  <a:pt x="2824004" y="2330238"/>
                  <a:pt x="2837974" y="2316268"/>
                  <a:pt x="2865279" y="2287058"/>
                </a:cubicBezTo>
                <a:cubicBezTo>
                  <a:pt x="2892584" y="2257848"/>
                  <a:pt x="2914174" y="2240068"/>
                  <a:pt x="2933859" y="2208953"/>
                </a:cubicBezTo>
                <a:cubicBezTo>
                  <a:pt x="2953544" y="2177838"/>
                  <a:pt x="2953544" y="2161328"/>
                  <a:pt x="2963704" y="2130213"/>
                </a:cubicBezTo>
                <a:cubicBezTo>
                  <a:pt x="2973864" y="2099098"/>
                  <a:pt x="2977674" y="2083223"/>
                  <a:pt x="2983389" y="2052108"/>
                </a:cubicBezTo>
                <a:cubicBezTo>
                  <a:pt x="2989104" y="2020993"/>
                  <a:pt x="2989104" y="2002578"/>
                  <a:pt x="2992914" y="1973368"/>
                </a:cubicBezTo>
                <a:cubicBezTo>
                  <a:pt x="2996724" y="1944158"/>
                  <a:pt x="2998629" y="1932093"/>
                  <a:pt x="3002439" y="1904788"/>
                </a:cubicBezTo>
                <a:cubicBezTo>
                  <a:pt x="3006249" y="1877483"/>
                  <a:pt x="3008789" y="1865418"/>
                  <a:pt x="3012599" y="1836208"/>
                </a:cubicBezTo>
                <a:cubicBezTo>
                  <a:pt x="3016409" y="1806998"/>
                  <a:pt x="3020219" y="1786678"/>
                  <a:pt x="3022124" y="1757468"/>
                </a:cubicBezTo>
                <a:cubicBezTo>
                  <a:pt x="3024029" y="1728258"/>
                  <a:pt x="3022124" y="1716193"/>
                  <a:pt x="3022124" y="1688888"/>
                </a:cubicBezTo>
                <a:cubicBezTo>
                  <a:pt x="3022124" y="1661583"/>
                  <a:pt x="3018314" y="1649518"/>
                  <a:pt x="3022124" y="1620308"/>
                </a:cubicBezTo>
                <a:cubicBezTo>
                  <a:pt x="3025934" y="1591098"/>
                  <a:pt x="3034189" y="1570778"/>
                  <a:pt x="3041809" y="1541568"/>
                </a:cubicBezTo>
                <a:cubicBezTo>
                  <a:pt x="3049429" y="1512358"/>
                  <a:pt x="3053874" y="1502198"/>
                  <a:pt x="3061494" y="1472988"/>
                </a:cubicBezTo>
                <a:cubicBezTo>
                  <a:pt x="3069114" y="1443778"/>
                  <a:pt x="3077369" y="1424093"/>
                  <a:pt x="3081179" y="1394883"/>
                </a:cubicBezTo>
                <a:cubicBezTo>
                  <a:pt x="3084989" y="1365673"/>
                  <a:pt x="3081179" y="1353608"/>
                  <a:pt x="3081179" y="1326303"/>
                </a:cubicBezTo>
                <a:cubicBezTo>
                  <a:pt x="3081179" y="1298998"/>
                  <a:pt x="3086894" y="1284393"/>
                  <a:pt x="3081179" y="1257088"/>
                </a:cubicBezTo>
                <a:cubicBezTo>
                  <a:pt x="3075464" y="1229783"/>
                  <a:pt x="3067844" y="1215813"/>
                  <a:pt x="3051969" y="1188508"/>
                </a:cubicBezTo>
                <a:cubicBezTo>
                  <a:pt x="3036094" y="1161203"/>
                  <a:pt x="3014504" y="1139613"/>
                  <a:pt x="3002439" y="1119928"/>
                </a:cubicBezTo>
                <a:cubicBezTo>
                  <a:pt x="2990374" y="1100243"/>
                  <a:pt x="3012599" y="1098338"/>
                  <a:pt x="2992914" y="1090718"/>
                </a:cubicBezTo>
                <a:close/>
              </a:path>
            </a:pathLst>
          </a:cu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任意多边形 87"/>
          <p:cNvSpPr/>
          <p:nvPr>
            <p:custDataLst>
              <p:tags r:id="rId49"/>
            </p:custDataLst>
          </p:nvPr>
        </p:nvSpPr>
        <p:spPr>
          <a:xfrm>
            <a:off x="4942205" y="2165985"/>
            <a:ext cx="3220720" cy="3161030"/>
          </a:xfrm>
          <a:custGeom>
            <a:gdLst>
              <a:gd name="connisteX0" fmla="*/ 3218391 w 3220931"/>
              <a:gd name="connsiteY0" fmla="*/ 1100243 h 3161241"/>
              <a:gd name="connisteX1" fmla="*/ 3218391 w 3220931"/>
              <a:gd name="connsiteY1" fmla="*/ 1031663 h 3161241"/>
              <a:gd name="connisteX2" fmla="*/ 3218391 w 3220931"/>
              <a:gd name="connsiteY2" fmla="*/ 943398 h 3161241"/>
              <a:gd name="connisteX3" fmla="*/ 3218391 w 3220931"/>
              <a:gd name="connsiteY3" fmla="*/ 874183 h 3161241"/>
              <a:gd name="connisteX4" fmla="*/ 3189181 w 3220931"/>
              <a:gd name="connsiteY4" fmla="*/ 805603 h 3161241"/>
              <a:gd name="connisteX5" fmla="*/ 3159336 w 3220931"/>
              <a:gd name="connsiteY5" fmla="*/ 727498 h 3161241"/>
              <a:gd name="connisteX6" fmla="*/ 3110441 w 3220931"/>
              <a:gd name="connsiteY6" fmla="*/ 648758 h 3161241"/>
              <a:gd name="connisteX7" fmla="*/ 3051386 w 3220931"/>
              <a:gd name="connsiteY7" fmla="*/ 580178 h 3161241"/>
              <a:gd name="connisteX8" fmla="*/ 2953596 w 3220931"/>
              <a:gd name="connsiteY8" fmla="*/ 501438 h 3161241"/>
              <a:gd name="connisteX9" fmla="*/ 2885016 w 3220931"/>
              <a:gd name="connsiteY9" fmla="*/ 462703 h 3161241"/>
              <a:gd name="connisteX10" fmla="*/ 2806276 w 3220931"/>
              <a:gd name="connsiteY10" fmla="*/ 432858 h 3161241"/>
              <a:gd name="connisteX11" fmla="*/ 2708486 w 3220931"/>
              <a:gd name="connsiteY11" fmla="*/ 383963 h 3161241"/>
              <a:gd name="connisteX12" fmla="*/ 2629746 w 3220931"/>
              <a:gd name="connsiteY12" fmla="*/ 354753 h 3161241"/>
              <a:gd name="connisteX13" fmla="*/ 2512271 w 3220931"/>
              <a:gd name="connsiteY13" fmla="*/ 324908 h 3161241"/>
              <a:gd name="connisteX14" fmla="*/ 2404321 w 3220931"/>
              <a:gd name="connsiteY14" fmla="*/ 276013 h 3161241"/>
              <a:gd name="connisteX15" fmla="*/ 2335741 w 3220931"/>
              <a:gd name="connsiteY15" fmla="*/ 246803 h 3161241"/>
              <a:gd name="connisteX16" fmla="*/ 2267161 w 3220931"/>
              <a:gd name="connsiteY16" fmla="*/ 227118 h 3161241"/>
              <a:gd name="connisteX17" fmla="*/ 2188421 w 3220931"/>
              <a:gd name="connsiteY17" fmla="*/ 197908 h 3161241"/>
              <a:gd name="connisteX18" fmla="*/ 2090631 w 3220931"/>
              <a:gd name="connsiteY18" fmla="*/ 168063 h 3161241"/>
              <a:gd name="connisteX19" fmla="*/ 2011891 w 3220931"/>
              <a:gd name="connsiteY19" fmla="*/ 138853 h 3161241"/>
              <a:gd name="connisteX20" fmla="*/ 1903941 w 3220931"/>
              <a:gd name="connsiteY20" fmla="*/ 128693 h 3161241"/>
              <a:gd name="connisteX21" fmla="*/ 1786466 w 3220931"/>
              <a:gd name="connsiteY21" fmla="*/ 109643 h 3161241"/>
              <a:gd name="connisteX22" fmla="*/ 1717886 w 3220931"/>
              <a:gd name="connsiteY22" fmla="*/ 89958 h 3161241"/>
              <a:gd name="connisteX23" fmla="*/ 1619461 w 3220931"/>
              <a:gd name="connsiteY23" fmla="*/ 79798 h 3161241"/>
              <a:gd name="connisteX24" fmla="*/ 1550881 w 3220931"/>
              <a:gd name="connsiteY24" fmla="*/ 70273 h 3161241"/>
              <a:gd name="connisteX25" fmla="*/ 1462616 w 3220931"/>
              <a:gd name="connsiteY25" fmla="*/ 60113 h 3161241"/>
              <a:gd name="connisteX26" fmla="*/ 1364826 w 3220931"/>
              <a:gd name="connsiteY26" fmla="*/ 30903 h 3161241"/>
              <a:gd name="connisteX27" fmla="*/ 1266401 w 3220931"/>
              <a:gd name="connsiteY27" fmla="*/ 21378 h 3161241"/>
              <a:gd name="connisteX28" fmla="*/ 1148926 w 3220931"/>
              <a:gd name="connsiteY28" fmla="*/ 1693 h 3161241"/>
              <a:gd name="connisteX29" fmla="*/ 1060661 w 3220931"/>
              <a:gd name="connsiteY29" fmla="*/ 1693 h 3161241"/>
              <a:gd name="connisteX30" fmla="*/ 962236 w 3220931"/>
              <a:gd name="connsiteY30" fmla="*/ 1693 h 3161241"/>
              <a:gd name="connisteX31" fmla="*/ 893656 w 3220931"/>
              <a:gd name="connsiteY31" fmla="*/ 1693 h 3161241"/>
              <a:gd name="connisteX32" fmla="*/ 825076 w 3220931"/>
              <a:gd name="connsiteY32" fmla="*/ 1693 h 3161241"/>
              <a:gd name="connisteX33" fmla="*/ 736811 w 3220931"/>
              <a:gd name="connsiteY33" fmla="*/ 1693 h 3161241"/>
              <a:gd name="connisteX34" fmla="*/ 638386 w 3220931"/>
              <a:gd name="connsiteY34" fmla="*/ 1693 h 3161241"/>
              <a:gd name="connisteX35" fmla="*/ 569806 w 3220931"/>
              <a:gd name="connsiteY35" fmla="*/ 1693 h 3161241"/>
              <a:gd name="connisteX36" fmla="*/ 481541 w 3220931"/>
              <a:gd name="connsiteY36" fmla="*/ 21378 h 3161241"/>
              <a:gd name="connisteX37" fmla="*/ 403436 w 3220931"/>
              <a:gd name="connsiteY37" fmla="*/ 70273 h 3161241"/>
              <a:gd name="connisteX38" fmla="*/ 324696 w 3220931"/>
              <a:gd name="connsiteY38" fmla="*/ 119168 h 3161241"/>
              <a:gd name="connisteX39" fmla="*/ 266276 w 3220931"/>
              <a:gd name="connsiteY39" fmla="*/ 187748 h 3161241"/>
              <a:gd name="connisteX40" fmla="*/ 207221 w 3220931"/>
              <a:gd name="connsiteY40" fmla="*/ 256328 h 3161241"/>
              <a:gd name="connisteX41" fmla="*/ 177376 w 3220931"/>
              <a:gd name="connsiteY41" fmla="*/ 324908 h 3161241"/>
              <a:gd name="connisteX42" fmla="*/ 128481 w 3220931"/>
              <a:gd name="connsiteY42" fmla="*/ 394123 h 3161241"/>
              <a:gd name="connisteX43" fmla="*/ 99271 w 3220931"/>
              <a:gd name="connsiteY43" fmla="*/ 472228 h 3161241"/>
              <a:gd name="connisteX44" fmla="*/ 89111 w 3220931"/>
              <a:gd name="connsiteY44" fmla="*/ 540808 h 3161241"/>
              <a:gd name="connisteX45" fmla="*/ 59901 w 3220931"/>
              <a:gd name="connsiteY45" fmla="*/ 609388 h 3161241"/>
              <a:gd name="connisteX46" fmla="*/ 30691 w 3220931"/>
              <a:gd name="connsiteY46" fmla="*/ 677968 h 3161241"/>
              <a:gd name="connisteX47" fmla="*/ 20531 w 3220931"/>
              <a:gd name="connsiteY47" fmla="*/ 747183 h 3161241"/>
              <a:gd name="connisteX48" fmla="*/ 11006 w 3220931"/>
              <a:gd name="connsiteY48" fmla="*/ 815763 h 3161241"/>
              <a:gd name="connisteX49" fmla="*/ 846 w 3220931"/>
              <a:gd name="connsiteY49" fmla="*/ 893868 h 3161241"/>
              <a:gd name="connisteX50" fmla="*/ 846 w 3220931"/>
              <a:gd name="connsiteY50" fmla="*/ 962448 h 3161241"/>
              <a:gd name="connisteX51" fmla="*/ 846 w 3220931"/>
              <a:gd name="connsiteY51" fmla="*/ 1031663 h 3161241"/>
              <a:gd name="connisteX52" fmla="*/ 11006 w 3220931"/>
              <a:gd name="connsiteY52" fmla="*/ 1100243 h 3161241"/>
              <a:gd name="connisteX53" fmla="*/ 30691 w 3220931"/>
              <a:gd name="connsiteY53" fmla="*/ 1168823 h 3161241"/>
              <a:gd name="connisteX54" fmla="*/ 50376 w 3220931"/>
              <a:gd name="connsiteY54" fmla="*/ 1237403 h 3161241"/>
              <a:gd name="connisteX55" fmla="*/ 118956 w 3220931"/>
              <a:gd name="connsiteY55" fmla="*/ 1286298 h 3161241"/>
              <a:gd name="connisteX56" fmla="*/ 187536 w 3220931"/>
              <a:gd name="connsiteY56" fmla="*/ 1315508 h 3161241"/>
              <a:gd name="connisteX57" fmla="*/ 256116 w 3220931"/>
              <a:gd name="connsiteY57" fmla="*/ 1325668 h 3161241"/>
              <a:gd name="connisteX58" fmla="*/ 334856 w 3220931"/>
              <a:gd name="connsiteY58" fmla="*/ 1345353 h 3161241"/>
              <a:gd name="connisteX59" fmla="*/ 403436 w 3220931"/>
              <a:gd name="connsiteY59" fmla="*/ 1354878 h 3161241"/>
              <a:gd name="connisteX60" fmla="*/ 472016 w 3220931"/>
              <a:gd name="connsiteY60" fmla="*/ 1374563 h 3161241"/>
              <a:gd name="connisteX61" fmla="*/ 550121 w 3220931"/>
              <a:gd name="connsiteY61" fmla="*/ 1384723 h 3161241"/>
              <a:gd name="connisteX62" fmla="*/ 628861 w 3220931"/>
              <a:gd name="connsiteY62" fmla="*/ 1433618 h 3161241"/>
              <a:gd name="connisteX63" fmla="*/ 697441 w 3220931"/>
              <a:gd name="connsiteY63" fmla="*/ 1482513 h 3161241"/>
              <a:gd name="connisteX64" fmla="*/ 746336 w 3220931"/>
              <a:gd name="connsiteY64" fmla="*/ 1551093 h 3161241"/>
              <a:gd name="connisteX65" fmla="*/ 756496 w 3220931"/>
              <a:gd name="connsiteY65" fmla="*/ 1619673 h 3161241"/>
              <a:gd name="connisteX66" fmla="*/ 756496 w 3220931"/>
              <a:gd name="connsiteY66" fmla="*/ 1688253 h 3161241"/>
              <a:gd name="connisteX67" fmla="*/ 766021 w 3220931"/>
              <a:gd name="connsiteY67" fmla="*/ 1757468 h 3161241"/>
              <a:gd name="connisteX68" fmla="*/ 766021 w 3220931"/>
              <a:gd name="connsiteY68" fmla="*/ 1835573 h 3161241"/>
              <a:gd name="connisteX69" fmla="*/ 766021 w 3220931"/>
              <a:gd name="connsiteY69" fmla="*/ 1904153 h 3161241"/>
              <a:gd name="connisteX70" fmla="*/ 766021 w 3220931"/>
              <a:gd name="connsiteY70" fmla="*/ 1972733 h 3161241"/>
              <a:gd name="connisteX71" fmla="*/ 776181 w 3220931"/>
              <a:gd name="connsiteY71" fmla="*/ 2051473 h 3161241"/>
              <a:gd name="connisteX72" fmla="*/ 776181 w 3220931"/>
              <a:gd name="connsiteY72" fmla="*/ 2120053 h 3161241"/>
              <a:gd name="connisteX73" fmla="*/ 776181 w 3220931"/>
              <a:gd name="connsiteY73" fmla="*/ 2188633 h 3161241"/>
              <a:gd name="connisteX74" fmla="*/ 756496 w 3220931"/>
              <a:gd name="connsiteY74" fmla="*/ 2267373 h 3161241"/>
              <a:gd name="connisteX75" fmla="*/ 736811 w 3220931"/>
              <a:gd name="connsiteY75" fmla="*/ 2355638 h 3161241"/>
              <a:gd name="connisteX76" fmla="*/ 717126 w 3220931"/>
              <a:gd name="connsiteY76" fmla="*/ 2424218 h 3161241"/>
              <a:gd name="connisteX77" fmla="*/ 697441 w 3220931"/>
              <a:gd name="connsiteY77" fmla="*/ 2512483 h 3161241"/>
              <a:gd name="connisteX78" fmla="*/ 668231 w 3220931"/>
              <a:gd name="connsiteY78" fmla="*/ 2581063 h 3161241"/>
              <a:gd name="connisteX79" fmla="*/ 638386 w 3220931"/>
              <a:gd name="connsiteY79" fmla="*/ 2649643 h 3161241"/>
              <a:gd name="connisteX80" fmla="*/ 619336 w 3220931"/>
              <a:gd name="connsiteY80" fmla="*/ 2718223 h 3161241"/>
              <a:gd name="connisteX81" fmla="*/ 599651 w 3220931"/>
              <a:gd name="connsiteY81" fmla="*/ 2786803 h 3161241"/>
              <a:gd name="connisteX82" fmla="*/ 589491 w 3220931"/>
              <a:gd name="connsiteY82" fmla="*/ 2856018 h 3161241"/>
              <a:gd name="connisteX83" fmla="*/ 589491 w 3220931"/>
              <a:gd name="connsiteY83" fmla="*/ 2924598 h 3161241"/>
              <a:gd name="connisteX84" fmla="*/ 619336 w 3220931"/>
              <a:gd name="connsiteY84" fmla="*/ 2993178 h 3161241"/>
              <a:gd name="connisteX85" fmla="*/ 668231 w 3220931"/>
              <a:gd name="connsiteY85" fmla="*/ 3061758 h 3161241"/>
              <a:gd name="connisteX86" fmla="*/ 746336 w 3220931"/>
              <a:gd name="connsiteY86" fmla="*/ 3130338 h 3161241"/>
              <a:gd name="connisteX87" fmla="*/ 815551 w 3220931"/>
              <a:gd name="connsiteY87" fmla="*/ 3140498 h 3161241"/>
              <a:gd name="connisteX88" fmla="*/ 884131 w 3220931"/>
              <a:gd name="connsiteY88" fmla="*/ 3159548 h 3161241"/>
              <a:gd name="connisteX89" fmla="*/ 952711 w 3220931"/>
              <a:gd name="connsiteY89" fmla="*/ 3159548 h 3161241"/>
              <a:gd name="connisteX90" fmla="*/ 1021291 w 3220931"/>
              <a:gd name="connsiteY90" fmla="*/ 3159548 h 3161241"/>
              <a:gd name="connisteX91" fmla="*/ 1099396 w 3220931"/>
              <a:gd name="connsiteY91" fmla="*/ 3159548 h 3161241"/>
              <a:gd name="connisteX92" fmla="*/ 1197821 w 3220931"/>
              <a:gd name="connsiteY92" fmla="*/ 3150023 h 3161241"/>
              <a:gd name="connisteX93" fmla="*/ 1266401 w 3220931"/>
              <a:gd name="connsiteY93" fmla="*/ 3110653 h 3161241"/>
              <a:gd name="connisteX94" fmla="*/ 1334981 w 3220931"/>
              <a:gd name="connsiteY94" fmla="*/ 3071283 h 3161241"/>
              <a:gd name="connisteX95" fmla="*/ 1403561 w 3220931"/>
              <a:gd name="connsiteY95" fmla="*/ 3032548 h 3161241"/>
              <a:gd name="connisteX96" fmla="*/ 1472141 w 3220931"/>
              <a:gd name="connsiteY96" fmla="*/ 2993178 h 3161241"/>
              <a:gd name="connisteX97" fmla="*/ 1550881 w 3220931"/>
              <a:gd name="connsiteY97" fmla="*/ 2973493 h 3161241"/>
              <a:gd name="connisteX98" fmla="*/ 1639146 w 3220931"/>
              <a:gd name="connsiteY98" fmla="*/ 2924598 h 3161241"/>
              <a:gd name="connisteX99" fmla="*/ 1727411 w 3220931"/>
              <a:gd name="connsiteY99" fmla="*/ 2875068 h 3161241"/>
              <a:gd name="connisteX100" fmla="*/ 1795991 w 3220931"/>
              <a:gd name="connsiteY100" fmla="*/ 2836333 h 3161241"/>
              <a:gd name="connisteX101" fmla="*/ 1864571 w 3220931"/>
              <a:gd name="connsiteY101" fmla="*/ 2816648 h 3161241"/>
              <a:gd name="connisteX102" fmla="*/ 1933151 w 3220931"/>
              <a:gd name="connsiteY102" fmla="*/ 2796963 h 3161241"/>
              <a:gd name="connisteX103" fmla="*/ 2002366 w 3220931"/>
              <a:gd name="connsiteY103" fmla="*/ 2796963 h 3161241"/>
              <a:gd name="connisteX104" fmla="*/ 2080471 w 3220931"/>
              <a:gd name="connsiteY104" fmla="*/ 2786803 h 3161241"/>
              <a:gd name="connisteX105" fmla="*/ 2149051 w 3220931"/>
              <a:gd name="connsiteY105" fmla="*/ 2777278 h 3161241"/>
              <a:gd name="connisteX106" fmla="*/ 2217631 w 3220931"/>
              <a:gd name="connsiteY106" fmla="*/ 2757593 h 3161241"/>
              <a:gd name="connisteX107" fmla="*/ 2286211 w 3220931"/>
              <a:gd name="connsiteY107" fmla="*/ 2708698 h 3161241"/>
              <a:gd name="connisteX108" fmla="*/ 2355426 w 3220931"/>
              <a:gd name="connsiteY108" fmla="*/ 2659803 h 3161241"/>
              <a:gd name="connisteX109" fmla="*/ 2413846 w 3220931"/>
              <a:gd name="connsiteY109" fmla="*/ 2591223 h 3161241"/>
              <a:gd name="connisteX110" fmla="*/ 2472901 w 3220931"/>
              <a:gd name="connsiteY110" fmla="*/ 2522008 h 3161241"/>
              <a:gd name="connisteX111" fmla="*/ 2512271 w 3220931"/>
              <a:gd name="connsiteY111" fmla="*/ 2453428 h 3161241"/>
              <a:gd name="connisteX112" fmla="*/ 2482426 w 3220931"/>
              <a:gd name="connsiteY112" fmla="*/ 2375323 h 3161241"/>
              <a:gd name="connisteX113" fmla="*/ 2472901 w 3220931"/>
              <a:gd name="connsiteY113" fmla="*/ 2306743 h 3161241"/>
              <a:gd name="connisteX114" fmla="*/ 2463376 w 3220931"/>
              <a:gd name="connsiteY114" fmla="*/ 2237528 h 3161241"/>
              <a:gd name="connisteX115" fmla="*/ 2443691 w 3220931"/>
              <a:gd name="connsiteY115" fmla="*/ 2159423 h 3161241"/>
              <a:gd name="connisteX116" fmla="*/ 2413846 w 3220931"/>
              <a:gd name="connsiteY116" fmla="*/ 2060998 h 3161241"/>
              <a:gd name="connisteX117" fmla="*/ 2404321 w 3220931"/>
              <a:gd name="connsiteY117" fmla="*/ 1992418 h 3161241"/>
              <a:gd name="connisteX118" fmla="*/ 2394161 w 3220931"/>
              <a:gd name="connsiteY118" fmla="*/ 1904153 h 3161241"/>
              <a:gd name="connisteX119" fmla="*/ 2394161 w 3220931"/>
              <a:gd name="connsiteY119" fmla="*/ 1835573 h 3161241"/>
              <a:gd name="connisteX120" fmla="*/ 2394161 w 3220931"/>
              <a:gd name="connsiteY120" fmla="*/ 1747308 h 3161241"/>
              <a:gd name="connisteX121" fmla="*/ 2394161 w 3220931"/>
              <a:gd name="connsiteY121" fmla="*/ 1678728 h 3161241"/>
              <a:gd name="connisteX122" fmla="*/ 2404321 w 3220931"/>
              <a:gd name="connsiteY122" fmla="*/ 1599988 h 3161241"/>
              <a:gd name="connisteX123" fmla="*/ 2413846 w 3220931"/>
              <a:gd name="connsiteY123" fmla="*/ 1531408 h 3161241"/>
              <a:gd name="connisteX124" fmla="*/ 2453216 w 3220931"/>
              <a:gd name="connsiteY124" fmla="*/ 1462828 h 3161241"/>
              <a:gd name="connisteX125" fmla="*/ 2492586 w 3220931"/>
              <a:gd name="connsiteY125" fmla="*/ 1394248 h 3161241"/>
              <a:gd name="connisteX126" fmla="*/ 2561166 w 3220931"/>
              <a:gd name="connsiteY126" fmla="*/ 1354878 h 3161241"/>
              <a:gd name="connisteX127" fmla="*/ 2629746 w 3220931"/>
              <a:gd name="connsiteY127" fmla="*/ 1325668 h 3161241"/>
              <a:gd name="connisteX128" fmla="*/ 2698326 w 3220931"/>
              <a:gd name="connsiteY128" fmla="*/ 1325668 h 3161241"/>
              <a:gd name="connisteX129" fmla="*/ 2766906 w 3220931"/>
              <a:gd name="connsiteY129" fmla="*/ 1325668 h 3161241"/>
              <a:gd name="connisteX130" fmla="*/ 2835486 w 3220931"/>
              <a:gd name="connsiteY130" fmla="*/ 1325668 h 3161241"/>
              <a:gd name="connisteX131" fmla="*/ 2904701 w 3220931"/>
              <a:gd name="connsiteY131" fmla="*/ 1315508 h 3161241"/>
              <a:gd name="connisteX132" fmla="*/ 2982806 w 3220931"/>
              <a:gd name="connsiteY132" fmla="*/ 1296458 h 3161241"/>
              <a:gd name="connisteX133" fmla="*/ 3061546 w 3220931"/>
              <a:gd name="connsiteY133" fmla="*/ 1257088 h 3161241"/>
              <a:gd name="connisteX134" fmla="*/ 3130126 w 3220931"/>
              <a:gd name="connsiteY134" fmla="*/ 1208193 h 3161241"/>
              <a:gd name="connisteX135" fmla="*/ 3179021 w 3220931"/>
              <a:gd name="connsiteY135" fmla="*/ 1138978 h 3161241"/>
              <a:gd name="connisteX136" fmla="*/ 3198706 w 3220931"/>
              <a:gd name="connsiteY136" fmla="*/ 1070398 h 316124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  <a:cxn ang="0">
                <a:pos x="connisteX70" y="connsiteY70"/>
              </a:cxn>
              <a:cxn ang="0">
                <a:pos x="connisteX71" y="connsiteY71"/>
              </a:cxn>
              <a:cxn ang="0">
                <a:pos x="connisteX72" y="connsiteY72"/>
              </a:cxn>
              <a:cxn ang="0">
                <a:pos x="connisteX73" y="connsiteY73"/>
              </a:cxn>
              <a:cxn ang="0">
                <a:pos x="connisteX74" y="connsiteY74"/>
              </a:cxn>
              <a:cxn ang="0">
                <a:pos x="connisteX75" y="connsiteY75"/>
              </a:cxn>
              <a:cxn ang="0">
                <a:pos x="connisteX76" y="connsiteY76"/>
              </a:cxn>
              <a:cxn ang="0">
                <a:pos x="connisteX77" y="connsiteY77"/>
              </a:cxn>
              <a:cxn ang="0">
                <a:pos x="connisteX78" y="connsiteY78"/>
              </a:cxn>
              <a:cxn ang="0">
                <a:pos x="connisteX79" y="connsiteY79"/>
              </a:cxn>
              <a:cxn ang="0">
                <a:pos x="connisteX80" y="connsiteY80"/>
              </a:cxn>
              <a:cxn ang="0">
                <a:pos x="connisteX81" y="connsiteY81"/>
              </a:cxn>
              <a:cxn ang="0">
                <a:pos x="connisteX82" y="connsiteY82"/>
              </a:cxn>
              <a:cxn ang="0">
                <a:pos x="connisteX83" y="connsiteY83"/>
              </a:cxn>
              <a:cxn ang="0">
                <a:pos x="connisteX84" y="connsiteY84"/>
              </a:cxn>
              <a:cxn ang="0">
                <a:pos x="connisteX85" y="connsiteY85"/>
              </a:cxn>
              <a:cxn ang="0">
                <a:pos x="connisteX86" y="connsiteY86"/>
              </a:cxn>
              <a:cxn ang="0">
                <a:pos x="connisteX87" y="connsiteY87"/>
              </a:cxn>
              <a:cxn ang="0">
                <a:pos x="connisteX88" y="connsiteY88"/>
              </a:cxn>
              <a:cxn ang="0">
                <a:pos x="connisteX89" y="connsiteY89"/>
              </a:cxn>
              <a:cxn ang="0">
                <a:pos x="connisteX90" y="connsiteY90"/>
              </a:cxn>
              <a:cxn ang="0">
                <a:pos x="connisteX91" y="connsiteY91"/>
              </a:cxn>
              <a:cxn ang="0">
                <a:pos x="connisteX92" y="connsiteY92"/>
              </a:cxn>
              <a:cxn ang="0">
                <a:pos x="connisteX93" y="connsiteY93"/>
              </a:cxn>
              <a:cxn ang="0">
                <a:pos x="connisteX94" y="connsiteY94"/>
              </a:cxn>
              <a:cxn ang="0">
                <a:pos x="connisteX95" y="connsiteY95"/>
              </a:cxn>
              <a:cxn ang="0">
                <a:pos x="connisteX96" y="connsiteY96"/>
              </a:cxn>
              <a:cxn ang="0">
                <a:pos x="connisteX97" y="connsiteY97"/>
              </a:cxn>
              <a:cxn ang="0">
                <a:pos x="connisteX98" y="connsiteY98"/>
              </a:cxn>
              <a:cxn ang="0">
                <a:pos x="connisteX99" y="connsiteY99"/>
              </a:cxn>
              <a:cxn ang="0">
                <a:pos x="connisteX100" y="connsiteY100"/>
              </a:cxn>
              <a:cxn ang="0">
                <a:pos x="connisteX101" y="connsiteY101"/>
              </a:cxn>
              <a:cxn ang="0">
                <a:pos x="connisteX102" y="connsiteY102"/>
              </a:cxn>
              <a:cxn ang="0">
                <a:pos x="connisteX103" y="connsiteY103"/>
              </a:cxn>
              <a:cxn ang="0">
                <a:pos x="connisteX104" y="connsiteY104"/>
              </a:cxn>
              <a:cxn ang="0">
                <a:pos x="connisteX105" y="connsiteY105"/>
              </a:cxn>
              <a:cxn ang="0">
                <a:pos x="connisteX106" y="connsiteY106"/>
              </a:cxn>
              <a:cxn ang="0">
                <a:pos x="connisteX107" y="connsiteY107"/>
              </a:cxn>
              <a:cxn ang="0">
                <a:pos x="connisteX108" y="connsiteY108"/>
              </a:cxn>
              <a:cxn ang="0">
                <a:pos x="connisteX109" y="connsiteY109"/>
              </a:cxn>
              <a:cxn ang="0">
                <a:pos x="connisteX110" y="connsiteY110"/>
              </a:cxn>
              <a:cxn ang="0">
                <a:pos x="connisteX111" y="connsiteY111"/>
              </a:cxn>
              <a:cxn ang="0">
                <a:pos x="connisteX112" y="connsiteY112"/>
              </a:cxn>
              <a:cxn ang="0">
                <a:pos x="connisteX113" y="connsiteY113"/>
              </a:cxn>
              <a:cxn ang="0">
                <a:pos x="connisteX114" y="connsiteY114"/>
              </a:cxn>
              <a:cxn ang="0">
                <a:pos x="connisteX115" y="connsiteY115"/>
              </a:cxn>
              <a:cxn ang="0">
                <a:pos x="connisteX116" y="connsiteY116"/>
              </a:cxn>
              <a:cxn ang="0">
                <a:pos x="connisteX117" y="connsiteY117"/>
              </a:cxn>
              <a:cxn ang="0">
                <a:pos x="connisteX118" y="connsiteY118"/>
              </a:cxn>
              <a:cxn ang="0">
                <a:pos x="connisteX119" y="connsiteY119"/>
              </a:cxn>
              <a:cxn ang="0">
                <a:pos x="connisteX120" y="connsiteY120"/>
              </a:cxn>
              <a:cxn ang="0">
                <a:pos x="connisteX121" y="connsiteY121"/>
              </a:cxn>
              <a:cxn ang="0">
                <a:pos x="connisteX122" y="connsiteY122"/>
              </a:cxn>
              <a:cxn ang="0">
                <a:pos x="connisteX123" y="connsiteY123"/>
              </a:cxn>
              <a:cxn ang="0">
                <a:pos x="connisteX124" y="connsiteY124"/>
              </a:cxn>
              <a:cxn ang="0">
                <a:pos x="connisteX125" y="connsiteY125"/>
              </a:cxn>
              <a:cxn ang="0">
                <a:pos x="connisteX126" y="connsiteY126"/>
              </a:cxn>
              <a:cxn ang="0">
                <a:pos x="connisteX127" y="connsiteY127"/>
              </a:cxn>
              <a:cxn ang="0">
                <a:pos x="connisteX128" y="connsiteY128"/>
              </a:cxn>
              <a:cxn ang="0">
                <a:pos x="connisteX129" y="connsiteY129"/>
              </a:cxn>
              <a:cxn ang="0">
                <a:pos x="connisteX130" y="connsiteY130"/>
              </a:cxn>
              <a:cxn ang="0">
                <a:pos x="connisteX131" y="connsiteY131"/>
              </a:cxn>
              <a:cxn ang="0">
                <a:pos x="connisteX132" y="connsiteY132"/>
              </a:cxn>
              <a:cxn ang="0">
                <a:pos x="connisteX133" y="connsiteY133"/>
              </a:cxn>
              <a:cxn ang="0">
                <a:pos x="connisteX134" y="connsiteY134"/>
              </a:cxn>
              <a:cxn ang="0">
                <a:pos x="connisteX135" y="connsiteY135"/>
              </a:cxn>
              <a:cxn ang="0">
                <a:pos x="connisteX136" y="connsiteY136"/>
              </a:cxn>
            </a:cxnLst>
            <a:rect l="l" t="t" r="r" b="b"/>
            <a:pathLst>
              <a:path w="3220932" h="3161242">
                <a:moveTo>
                  <a:pt x="3218392" y="1100243"/>
                </a:moveTo>
                <a:cubicBezTo>
                  <a:pt x="3218392" y="1088178"/>
                  <a:pt x="3218392" y="1062778"/>
                  <a:pt x="3218392" y="1031663"/>
                </a:cubicBezTo>
                <a:cubicBezTo>
                  <a:pt x="3218392" y="1000548"/>
                  <a:pt x="3218392" y="975148"/>
                  <a:pt x="3218392" y="943398"/>
                </a:cubicBezTo>
                <a:cubicBezTo>
                  <a:pt x="3218392" y="911648"/>
                  <a:pt x="3224107" y="901488"/>
                  <a:pt x="3218392" y="874183"/>
                </a:cubicBezTo>
                <a:cubicBezTo>
                  <a:pt x="3212677" y="846878"/>
                  <a:pt x="3201247" y="834813"/>
                  <a:pt x="3189182" y="805603"/>
                </a:cubicBezTo>
                <a:cubicBezTo>
                  <a:pt x="3177117" y="776393"/>
                  <a:pt x="3175212" y="758613"/>
                  <a:pt x="3159337" y="727498"/>
                </a:cubicBezTo>
                <a:cubicBezTo>
                  <a:pt x="3143462" y="696383"/>
                  <a:pt x="3132032" y="677968"/>
                  <a:pt x="3110442" y="648758"/>
                </a:cubicBezTo>
                <a:cubicBezTo>
                  <a:pt x="3088852" y="619548"/>
                  <a:pt x="3082502" y="609388"/>
                  <a:pt x="3051387" y="580178"/>
                </a:cubicBezTo>
                <a:cubicBezTo>
                  <a:pt x="3020272" y="550968"/>
                  <a:pt x="2986617" y="524933"/>
                  <a:pt x="2953597" y="501438"/>
                </a:cubicBezTo>
                <a:cubicBezTo>
                  <a:pt x="2920577" y="477943"/>
                  <a:pt x="2914227" y="476673"/>
                  <a:pt x="2885017" y="462703"/>
                </a:cubicBezTo>
                <a:cubicBezTo>
                  <a:pt x="2855807" y="448733"/>
                  <a:pt x="2841837" y="448733"/>
                  <a:pt x="2806277" y="432858"/>
                </a:cubicBezTo>
                <a:cubicBezTo>
                  <a:pt x="2770717" y="416983"/>
                  <a:pt x="2744047" y="399838"/>
                  <a:pt x="2708487" y="383963"/>
                </a:cubicBezTo>
                <a:cubicBezTo>
                  <a:pt x="2672927" y="368088"/>
                  <a:pt x="2669117" y="366818"/>
                  <a:pt x="2629747" y="354753"/>
                </a:cubicBezTo>
                <a:cubicBezTo>
                  <a:pt x="2590377" y="342688"/>
                  <a:pt x="2557357" y="340783"/>
                  <a:pt x="2512272" y="324908"/>
                </a:cubicBezTo>
                <a:cubicBezTo>
                  <a:pt x="2467187" y="309033"/>
                  <a:pt x="2439882" y="291888"/>
                  <a:pt x="2404322" y="276013"/>
                </a:cubicBezTo>
                <a:cubicBezTo>
                  <a:pt x="2368762" y="260138"/>
                  <a:pt x="2363047" y="256328"/>
                  <a:pt x="2335742" y="246803"/>
                </a:cubicBezTo>
                <a:cubicBezTo>
                  <a:pt x="2308437" y="237278"/>
                  <a:pt x="2296372" y="236643"/>
                  <a:pt x="2267162" y="227118"/>
                </a:cubicBezTo>
                <a:cubicBezTo>
                  <a:pt x="2237952" y="217593"/>
                  <a:pt x="2223982" y="209973"/>
                  <a:pt x="2188422" y="197908"/>
                </a:cubicBezTo>
                <a:cubicBezTo>
                  <a:pt x="2152862" y="185843"/>
                  <a:pt x="2126192" y="180128"/>
                  <a:pt x="2090632" y="168063"/>
                </a:cubicBezTo>
                <a:cubicBezTo>
                  <a:pt x="2055072" y="155998"/>
                  <a:pt x="2049357" y="146473"/>
                  <a:pt x="2011892" y="138853"/>
                </a:cubicBezTo>
                <a:cubicBezTo>
                  <a:pt x="1974427" y="131233"/>
                  <a:pt x="1949027" y="134408"/>
                  <a:pt x="1903942" y="128693"/>
                </a:cubicBezTo>
                <a:cubicBezTo>
                  <a:pt x="1858857" y="122978"/>
                  <a:pt x="1823932" y="117263"/>
                  <a:pt x="1786467" y="109643"/>
                </a:cubicBezTo>
                <a:cubicBezTo>
                  <a:pt x="1749002" y="102023"/>
                  <a:pt x="1751542" y="95673"/>
                  <a:pt x="1717887" y="89958"/>
                </a:cubicBezTo>
                <a:cubicBezTo>
                  <a:pt x="1684232" y="84243"/>
                  <a:pt x="1653117" y="83608"/>
                  <a:pt x="1619462" y="79798"/>
                </a:cubicBezTo>
                <a:cubicBezTo>
                  <a:pt x="1585807" y="75988"/>
                  <a:pt x="1581997" y="74083"/>
                  <a:pt x="1550882" y="70273"/>
                </a:cubicBezTo>
                <a:cubicBezTo>
                  <a:pt x="1519767" y="66463"/>
                  <a:pt x="1500082" y="67733"/>
                  <a:pt x="1462617" y="60113"/>
                </a:cubicBezTo>
                <a:cubicBezTo>
                  <a:pt x="1425152" y="52493"/>
                  <a:pt x="1404197" y="38523"/>
                  <a:pt x="1364827" y="30903"/>
                </a:cubicBezTo>
                <a:cubicBezTo>
                  <a:pt x="1325457" y="23283"/>
                  <a:pt x="1309582" y="27093"/>
                  <a:pt x="1266402" y="21378"/>
                </a:cubicBezTo>
                <a:cubicBezTo>
                  <a:pt x="1223222" y="15663"/>
                  <a:pt x="1190202" y="5503"/>
                  <a:pt x="1148927" y="1693"/>
                </a:cubicBezTo>
                <a:cubicBezTo>
                  <a:pt x="1107652" y="-2117"/>
                  <a:pt x="1098127" y="1693"/>
                  <a:pt x="1060662" y="1693"/>
                </a:cubicBezTo>
                <a:cubicBezTo>
                  <a:pt x="1023197" y="1693"/>
                  <a:pt x="995892" y="1693"/>
                  <a:pt x="962237" y="1693"/>
                </a:cubicBezTo>
                <a:cubicBezTo>
                  <a:pt x="928582" y="1693"/>
                  <a:pt x="920962" y="1693"/>
                  <a:pt x="893657" y="1693"/>
                </a:cubicBezTo>
                <a:cubicBezTo>
                  <a:pt x="866352" y="1693"/>
                  <a:pt x="856192" y="1693"/>
                  <a:pt x="825077" y="1693"/>
                </a:cubicBezTo>
                <a:cubicBezTo>
                  <a:pt x="793962" y="1693"/>
                  <a:pt x="774277" y="1693"/>
                  <a:pt x="736812" y="1693"/>
                </a:cubicBezTo>
                <a:cubicBezTo>
                  <a:pt x="699347" y="1693"/>
                  <a:pt x="672042" y="1693"/>
                  <a:pt x="638387" y="1693"/>
                </a:cubicBezTo>
                <a:cubicBezTo>
                  <a:pt x="604732" y="1693"/>
                  <a:pt x="600922" y="-2117"/>
                  <a:pt x="569807" y="1693"/>
                </a:cubicBezTo>
                <a:cubicBezTo>
                  <a:pt x="538692" y="5503"/>
                  <a:pt x="514562" y="7408"/>
                  <a:pt x="481542" y="21378"/>
                </a:cubicBezTo>
                <a:cubicBezTo>
                  <a:pt x="448522" y="35348"/>
                  <a:pt x="434552" y="50588"/>
                  <a:pt x="403437" y="70273"/>
                </a:cubicBezTo>
                <a:cubicBezTo>
                  <a:pt x="372322" y="89958"/>
                  <a:pt x="352002" y="95673"/>
                  <a:pt x="324697" y="119168"/>
                </a:cubicBezTo>
                <a:cubicBezTo>
                  <a:pt x="297392" y="142663"/>
                  <a:pt x="289772" y="160443"/>
                  <a:pt x="266277" y="187748"/>
                </a:cubicBezTo>
                <a:cubicBezTo>
                  <a:pt x="242782" y="215053"/>
                  <a:pt x="225002" y="229023"/>
                  <a:pt x="207222" y="256328"/>
                </a:cubicBezTo>
                <a:cubicBezTo>
                  <a:pt x="189442" y="283633"/>
                  <a:pt x="193252" y="297603"/>
                  <a:pt x="177377" y="324908"/>
                </a:cubicBezTo>
                <a:cubicBezTo>
                  <a:pt x="161502" y="352213"/>
                  <a:pt x="144357" y="364913"/>
                  <a:pt x="128482" y="394123"/>
                </a:cubicBezTo>
                <a:cubicBezTo>
                  <a:pt x="112607" y="423333"/>
                  <a:pt x="106892" y="443018"/>
                  <a:pt x="99272" y="472228"/>
                </a:cubicBezTo>
                <a:cubicBezTo>
                  <a:pt x="91652" y="501438"/>
                  <a:pt x="96732" y="513503"/>
                  <a:pt x="89112" y="540808"/>
                </a:cubicBezTo>
                <a:cubicBezTo>
                  <a:pt x="81492" y="568113"/>
                  <a:pt x="71332" y="582083"/>
                  <a:pt x="59902" y="609388"/>
                </a:cubicBezTo>
                <a:cubicBezTo>
                  <a:pt x="48472" y="636693"/>
                  <a:pt x="38312" y="650663"/>
                  <a:pt x="30692" y="677968"/>
                </a:cubicBezTo>
                <a:cubicBezTo>
                  <a:pt x="23072" y="705273"/>
                  <a:pt x="24342" y="719878"/>
                  <a:pt x="20532" y="747183"/>
                </a:cubicBezTo>
                <a:cubicBezTo>
                  <a:pt x="16722" y="774488"/>
                  <a:pt x="14817" y="786553"/>
                  <a:pt x="11007" y="815763"/>
                </a:cubicBezTo>
                <a:cubicBezTo>
                  <a:pt x="7197" y="844973"/>
                  <a:pt x="2752" y="864658"/>
                  <a:pt x="847" y="893868"/>
                </a:cubicBezTo>
                <a:cubicBezTo>
                  <a:pt x="-1058" y="923078"/>
                  <a:pt x="847" y="935143"/>
                  <a:pt x="847" y="962448"/>
                </a:cubicBezTo>
                <a:cubicBezTo>
                  <a:pt x="847" y="989753"/>
                  <a:pt x="-1058" y="1004358"/>
                  <a:pt x="847" y="1031663"/>
                </a:cubicBezTo>
                <a:cubicBezTo>
                  <a:pt x="2752" y="1058968"/>
                  <a:pt x="5292" y="1072938"/>
                  <a:pt x="11007" y="1100243"/>
                </a:cubicBezTo>
                <a:cubicBezTo>
                  <a:pt x="16722" y="1127548"/>
                  <a:pt x="23072" y="1141518"/>
                  <a:pt x="30692" y="1168823"/>
                </a:cubicBezTo>
                <a:cubicBezTo>
                  <a:pt x="38312" y="1196128"/>
                  <a:pt x="32597" y="1213908"/>
                  <a:pt x="50377" y="1237403"/>
                </a:cubicBezTo>
                <a:cubicBezTo>
                  <a:pt x="68157" y="1260898"/>
                  <a:pt x="91652" y="1270423"/>
                  <a:pt x="118957" y="1286298"/>
                </a:cubicBezTo>
                <a:cubicBezTo>
                  <a:pt x="146262" y="1302173"/>
                  <a:pt x="160232" y="1307888"/>
                  <a:pt x="187537" y="1315508"/>
                </a:cubicBezTo>
                <a:cubicBezTo>
                  <a:pt x="214842" y="1323128"/>
                  <a:pt x="226907" y="1319953"/>
                  <a:pt x="256117" y="1325668"/>
                </a:cubicBezTo>
                <a:cubicBezTo>
                  <a:pt x="285327" y="1331383"/>
                  <a:pt x="305647" y="1339638"/>
                  <a:pt x="334857" y="1345353"/>
                </a:cubicBezTo>
                <a:cubicBezTo>
                  <a:pt x="364067" y="1351068"/>
                  <a:pt x="376132" y="1349163"/>
                  <a:pt x="403437" y="1354878"/>
                </a:cubicBezTo>
                <a:cubicBezTo>
                  <a:pt x="430742" y="1360593"/>
                  <a:pt x="442807" y="1368848"/>
                  <a:pt x="472017" y="1374563"/>
                </a:cubicBezTo>
                <a:cubicBezTo>
                  <a:pt x="501227" y="1380278"/>
                  <a:pt x="519007" y="1372658"/>
                  <a:pt x="550122" y="1384723"/>
                </a:cubicBezTo>
                <a:cubicBezTo>
                  <a:pt x="581237" y="1396788"/>
                  <a:pt x="599652" y="1413933"/>
                  <a:pt x="628862" y="1433618"/>
                </a:cubicBezTo>
                <a:cubicBezTo>
                  <a:pt x="658072" y="1453303"/>
                  <a:pt x="673947" y="1459018"/>
                  <a:pt x="697442" y="1482513"/>
                </a:cubicBezTo>
                <a:cubicBezTo>
                  <a:pt x="720937" y="1506008"/>
                  <a:pt x="734272" y="1523788"/>
                  <a:pt x="746337" y="1551093"/>
                </a:cubicBezTo>
                <a:cubicBezTo>
                  <a:pt x="758402" y="1578398"/>
                  <a:pt x="754592" y="1592368"/>
                  <a:pt x="756497" y="1619673"/>
                </a:cubicBezTo>
                <a:cubicBezTo>
                  <a:pt x="758402" y="1646978"/>
                  <a:pt x="754592" y="1660948"/>
                  <a:pt x="756497" y="1688253"/>
                </a:cubicBezTo>
                <a:cubicBezTo>
                  <a:pt x="758402" y="1715558"/>
                  <a:pt x="764117" y="1728258"/>
                  <a:pt x="766022" y="1757468"/>
                </a:cubicBezTo>
                <a:cubicBezTo>
                  <a:pt x="767927" y="1786678"/>
                  <a:pt x="766022" y="1806363"/>
                  <a:pt x="766022" y="1835573"/>
                </a:cubicBezTo>
                <a:cubicBezTo>
                  <a:pt x="766022" y="1864783"/>
                  <a:pt x="766022" y="1876848"/>
                  <a:pt x="766022" y="1904153"/>
                </a:cubicBezTo>
                <a:cubicBezTo>
                  <a:pt x="766022" y="1931458"/>
                  <a:pt x="764117" y="1943523"/>
                  <a:pt x="766022" y="1972733"/>
                </a:cubicBezTo>
                <a:cubicBezTo>
                  <a:pt x="767927" y="2001943"/>
                  <a:pt x="774277" y="2022263"/>
                  <a:pt x="776182" y="2051473"/>
                </a:cubicBezTo>
                <a:cubicBezTo>
                  <a:pt x="778087" y="2080683"/>
                  <a:pt x="776182" y="2092748"/>
                  <a:pt x="776182" y="2120053"/>
                </a:cubicBezTo>
                <a:cubicBezTo>
                  <a:pt x="776182" y="2147358"/>
                  <a:pt x="779992" y="2159423"/>
                  <a:pt x="776182" y="2188633"/>
                </a:cubicBezTo>
                <a:cubicBezTo>
                  <a:pt x="772372" y="2217843"/>
                  <a:pt x="764117" y="2233718"/>
                  <a:pt x="756497" y="2267373"/>
                </a:cubicBezTo>
                <a:cubicBezTo>
                  <a:pt x="748877" y="2301028"/>
                  <a:pt x="744432" y="2324523"/>
                  <a:pt x="736812" y="2355638"/>
                </a:cubicBezTo>
                <a:cubicBezTo>
                  <a:pt x="729192" y="2386753"/>
                  <a:pt x="724747" y="2393103"/>
                  <a:pt x="717127" y="2424218"/>
                </a:cubicBezTo>
                <a:cubicBezTo>
                  <a:pt x="709507" y="2455333"/>
                  <a:pt x="706967" y="2481368"/>
                  <a:pt x="697442" y="2512483"/>
                </a:cubicBezTo>
                <a:cubicBezTo>
                  <a:pt x="687917" y="2543598"/>
                  <a:pt x="680297" y="2553758"/>
                  <a:pt x="668232" y="2581063"/>
                </a:cubicBezTo>
                <a:cubicBezTo>
                  <a:pt x="656167" y="2608368"/>
                  <a:pt x="647912" y="2622338"/>
                  <a:pt x="638387" y="2649643"/>
                </a:cubicBezTo>
                <a:cubicBezTo>
                  <a:pt x="628862" y="2676948"/>
                  <a:pt x="626957" y="2690918"/>
                  <a:pt x="619337" y="2718223"/>
                </a:cubicBezTo>
                <a:cubicBezTo>
                  <a:pt x="611717" y="2745528"/>
                  <a:pt x="605367" y="2759498"/>
                  <a:pt x="599652" y="2786803"/>
                </a:cubicBezTo>
                <a:cubicBezTo>
                  <a:pt x="593937" y="2814108"/>
                  <a:pt x="591397" y="2828713"/>
                  <a:pt x="589492" y="2856018"/>
                </a:cubicBezTo>
                <a:cubicBezTo>
                  <a:pt x="587587" y="2883323"/>
                  <a:pt x="583777" y="2897293"/>
                  <a:pt x="589492" y="2924598"/>
                </a:cubicBezTo>
                <a:cubicBezTo>
                  <a:pt x="595207" y="2951903"/>
                  <a:pt x="603462" y="2965873"/>
                  <a:pt x="619337" y="2993178"/>
                </a:cubicBezTo>
                <a:cubicBezTo>
                  <a:pt x="635212" y="3020483"/>
                  <a:pt x="642832" y="3034453"/>
                  <a:pt x="668232" y="3061758"/>
                </a:cubicBezTo>
                <a:cubicBezTo>
                  <a:pt x="693632" y="3089063"/>
                  <a:pt x="717127" y="3114463"/>
                  <a:pt x="746337" y="3130338"/>
                </a:cubicBezTo>
                <a:cubicBezTo>
                  <a:pt x="775547" y="3146213"/>
                  <a:pt x="788247" y="3134783"/>
                  <a:pt x="815552" y="3140498"/>
                </a:cubicBezTo>
                <a:cubicBezTo>
                  <a:pt x="842857" y="3146213"/>
                  <a:pt x="856827" y="3155738"/>
                  <a:pt x="884132" y="3159548"/>
                </a:cubicBezTo>
                <a:cubicBezTo>
                  <a:pt x="911437" y="3163358"/>
                  <a:pt x="925407" y="3159548"/>
                  <a:pt x="952712" y="3159548"/>
                </a:cubicBezTo>
                <a:cubicBezTo>
                  <a:pt x="980017" y="3159548"/>
                  <a:pt x="992082" y="3159548"/>
                  <a:pt x="1021292" y="3159548"/>
                </a:cubicBezTo>
                <a:cubicBezTo>
                  <a:pt x="1050502" y="3159548"/>
                  <a:pt x="1063837" y="3161453"/>
                  <a:pt x="1099397" y="3159548"/>
                </a:cubicBezTo>
                <a:cubicBezTo>
                  <a:pt x="1134957" y="3157643"/>
                  <a:pt x="1164167" y="3159548"/>
                  <a:pt x="1197822" y="3150023"/>
                </a:cubicBezTo>
                <a:cubicBezTo>
                  <a:pt x="1231477" y="3140498"/>
                  <a:pt x="1239097" y="3126528"/>
                  <a:pt x="1266402" y="3110653"/>
                </a:cubicBezTo>
                <a:cubicBezTo>
                  <a:pt x="1293707" y="3094778"/>
                  <a:pt x="1307677" y="3087158"/>
                  <a:pt x="1334982" y="3071283"/>
                </a:cubicBezTo>
                <a:cubicBezTo>
                  <a:pt x="1362287" y="3055408"/>
                  <a:pt x="1376257" y="3048423"/>
                  <a:pt x="1403562" y="3032548"/>
                </a:cubicBezTo>
                <a:cubicBezTo>
                  <a:pt x="1430867" y="3016673"/>
                  <a:pt x="1442932" y="3005243"/>
                  <a:pt x="1472142" y="2993178"/>
                </a:cubicBezTo>
                <a:cubicBezTo>
                  <a:pt x="1501352" y="2981113"/>
                  <a:pt x="1517227" y="2987463"/>
                  <a:pt x="1550882" y="2973493"/>
                </a:cubicBezTo>
                <a:cubicBezTo>
                  <a:pt x="1584537" y="2959523"/>
                  <a:pt x="1603587" y="2944283"/>
                  <a:pt x="1639147" y="2924598"/>
                </a:cubicBezTo>
                <a:cubicBezTo>
                  <a:pt x="1674707" y="2904913"/>
                  <a:pt x="1696297" y="2892848"/>
                  <a:pt x="1727412" y="2875068"/>
                </a:cubicBezTo>
                <a:cubicBezTo>
                  <a:pt x="1758527" y="2857288"/>
                  <a:pt x="1768687" y="2847763"/>
                  <a:pt x="1795992" y="2836333"/>
                </a:cubicBezTo>
                <a:cubicBezTo>
                  <a:pt x="1823297" y="2824903"/>
                  <a:pt x="1837267" y="2824268"/>
                  <a:pt x="1864572" y="2816648"/>
                </a:cubicBezTo>
                <a:cubicBezTo>
                  <a:pt x="1891877" y="2809028"/>
                  <a:pt x="1905847" y="2800773"/>
                  <a:pt x="1933152" y="2796963"/>
                </a:cubicBezTo>
                <a:cubicBezTo>
                  <a:pt x="1960457" y="2793153"/>
                  <a:pt x="1973157" y="2798868"/>
                  <a:pt x="2002367" y="2796963"/>
                </a:cubicBezTo>
                <a:cubicBezTo>
                  <a:pt x="2031577" y="2795058"/>
                  <a:pt x="2051262" y="2790613"/>
                  <a:pt x="2080472" y="2786803"/>
                </a:cubicBezTo>
                <a:cubicBezTo>
                  <a:pt x="2109682" y="2782993"/>
                  <a:pt x="2121747" y="2782993"/>
                  <a:pt x="2149052" y="2777278"/>
                </a:cubicBezTo>
                <a:cubicBezTo>
                  <a:pt x="2176357" y="2771563"/>
                  <a:pt x="2190327" y="2771563"/>
                  <a:pt x="2217632" y="2757593"/>
                </a:cubicBezTo>
                <a:cubicBezTo>
                  <a:pt x="2244937" y="2743623"/>
                  <a:pt x="2258907" y="2728383"/>
                  <a:pt x="2286212" y="2708698"/>
                </a:cubicBezTo>
                <a:cubicBezTo>
                  <a:pt x="2313517" y="2689013"/>
                  <a:pt x="2330027" y="2683298"/>
                  <a:pt x="2355427" y="2659803"/>
                </a:cubicBezTo>
                <a:cubicBezTo>
                  <a:pt x="2380827" y="2636308"/>
                  <a:pt x="2390352" y="2618528"/>
                  <a:pt x="2413847" y="2591223"/>
                </a:cubicBezTo>
                <a:cubicBezTo>
                  <a:pt x="2437342" y="2563918"/>
                  <a:pt x="2453217" y="2549313"/>
                  <a:pt x="2472902" y="2522008"/>
                </a:cubicBezTo>
                <a:cubicBezTo>
                  <a:pt x="2492587" y="2494703"/>
                  <a:pt x="2510367" y="2482638"/>
                  <a:pt x="2512272" y="2453428"/>
                </a:cubicBezTo>
                <a:cubicBezTo>
                  <a:pt x="2514177" y="2424218"/>
                  <a:pt x="2490047" y="2404533"/>
                  <a:pt x="2482427" y="2375323"/>
                </a:cubicBezTo>
                <a:cubicBezTo>
                  <a:pt x="2474807" y="2346113"/>
                  <a:pt x="2476712" y="2334048"/>
                  <a:pt x="2472902" y="2306743"/>
                </a:cubicBezTo>
                <a:cubicBezTo>
                  <a:pt x="2469092" y="2279438"/>
                  <a:pt x="2469092" y="2266738"/>
                  <a:pt x="2463377" y="2237528"/>
                </a:cubicBezTo>
                <a:cubicBezTo>
                  <a:pt x="2457662" y="2208318"/>
                  <a:pt x="2453852" y="2194983"/>
                  <a:pt x="2443692" y="2159423"/>
                </a:cubicBezTo>
                <a:cubicBezTo>
                  <a:pt x="2433532" y="2123863"/>
                  <a:pt x="2421467" y="2094653"/>
                  <a:pt x="2413847" y="2060998"/>
                </a:cubicBezTo>
                <a:cubicBezTo>
                  <a:pt x="2406227" y="2027343"/>
                  <a:pt x="2408132" y="2023533"/>
                  <a:pt x="2404322" y="1992418"/>
                </a:cubicBezTo>
                <a:cubicBezTo>
                  <a:pt x="2400512" y="1961303"/>
                  <a:pt x="2396067" y="1935268"/>
                  <a:pt x="2394162" y="1904153"/>
                </a:cubicBezTo>
                <a:cubicBezTo>
                  <a:pt x="2392257" y="1873038"/>
                  <a:pt x="2394162" y="1866688"/>
                  <a:pt x="2394162" y="1835573"/>
                </a:cubicBezTo>
                <a:cubicBezTo>
                  <a:pt x="2394162" y="1804458"/>
                  <a:pt x="2394162" y="1778423"/>
                  <a:pt x="2394162" y="1747308"/>
                </a:cubicBezTo>
                <a:cubicBezTo>
                  <a:pt x="2394162" y="1716193"/>
                  <a:pt x="2392257" y="1707938"/>
                  <a:pt x="2394162" y="1678728"/>
                </a:cubicBezTo>
                <a:cubicBezTo>
                  <a:pt x="2396067" y="1649518"/>
                  <a:pt x="2400512" y="1629198"/>
                  <a:pt x="2404322" y="1599988"/>
                </a:cubicBezTo>
                <a:cubicBezTo>
                  <a:pt x="2408132" y="1570778"/>
                  <a:pt x="2404322" y="1558713"/>
                  <a:pt x="2413847" y="1531408"/>
                </a:cubicBezTo>
                <a:cubicBezTo>
                  <a:pt x="2423372" y="1504103"/>
                  <a:pt x="2437342" y="1490133"/>
                  <a:pt x="2453217" y="1462828"/>
                </a:cubicBezTo>
                <a:cubicBezTo>
                  <a:pt x="2469092" y="1435523"/>
                  <a:pt x="2470997" y="1415838"/>
                  <a:pt x="2492587" y="1394248"/>
                </a:cubicBezTo>
                <a:cubicBezTo>
                  <a:pt x="2514177" y="1372658"/>
                  <a:pt x="2533862" y="1368848"/>
                  <a:pt x="2561167" y="1354878"/>
                </a:cubicBezTo>
                <a:cubicBezTo>
                  <a:pt x="2588472" y="1340908"/>
                  <a:pt x="2602442" y="1331383"/>
                  <a:pt x="2629747" y="1325668"/>
                </a:cubicBezTo>
                <a:cubicBezTo>
                  <a:pt x="2657052" y="1319953"/>
                  <a:pt x="2671022" y="1325668"/>
                  <a:pt x="2698327" y="1325668"/>
                </a:cubicBezTo>
                <a:cubicBezTo>
                  <a:pt x="2725632" y="1325668"/>
                  <a:pt x="2739602" y="1325668"/>
                  <a:pt x="2766907" y="1325668"/>
                </a:cubicBezTo>
                <a:cubicBezTo>
                  <a:pt x="2794212" y="1325668"/>
                  <a:pt x="2808182" y="1327573"/>
                  <a:pt x="2835487" y="1325668"/>
                </a:cubicBezTo>
                <a:cubicBezTo>
                  <a:pt x="2862792" y="1323763"/>
                  <a:pt x="2875492" y="1321223"/>
                  <a:pt x="2904702" y="1315508"/>
                </a:cubicBezTo>
                <a:cubicBezTo>
                  <a:pt x="2933912" y="1309793"/>
                  <a:pt x="2951692" y="1307888"/>
                  <a:pt x="2982807" y="1296458"/>
                </a:cubicBezTo>
                <a:cubicBezTo>
                  <a:pt x="3013922" y="1285028"/>
                  <a:pt x="3032337" y="1274868"/>
                  <a:pt x="3061547" y="1257088"/>
                </a:cubicBezTo>
                <a:cubicBezTo>
                  <a:pt x="3090757" y="1239308"/>
                  <a:pt x="3106632" y="1231688"/>
                  <a:pt x="3130127" y="1208193"/>
                </a:cubicBezTo>
                <a:cubicBezTo>
                  <a:pt x="3153622" y="1184698"/>
                  <a:pt x="3165052" y="1166283"/>
                  <a:pt x="3179022" y="1138978"/>
                </a:cubicBezTo>
                <a:cubicBezTo>
                  <a:pt x="3192992" y="1111673"/>
                  <a:pt x="3195532" y="1082463"/>
                  <a:pt x="3198707" y="1070398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任意多边形 88"/>
          <p:cNvSpPr/>
          <p:nvPr>
            <p:custDataLst>
              <p:tags r:id="rId50"/>
            </p:custDataLst>
          </p:nvPr>
        </p:nvSpPr>
        <p:spPr>
          <a:xfrm>
            <a:off x="7365365" y="2303145"/>
            <a:ext cx="3397885" cy="3072765"/>
          </a:xfrm>
          <a:custGeom>
            <a:gdLst>
              <a:gd name="connisteX0" fmla="*/ 3227916 w 3398137"/>
              <a:gd name="connsiteY0" fmla="*/ 1109768 h 3072765"/>
              <a:gd name="connisteX1" fmla="*/ 3296496 w 3398137"/>
              <a:gd name="connsiteY1" fmla="*/ 1080558 h 3072765"/>
              <a:gd name="connisteX2" fmla="*/ 3335866 w 3398137"/>
              <a:gd name="connsiteY2" fmla="*/ 1011978 h 3072765"/>
              <a:gd name="connisteX3" fmla="*/ 3365076 w 3398137"/>
              <a:gd name="connsiteY3" fmla="*/ 943398 h 3072765"/>
              <a:gd name="connisteX4" fmla="*/ 3374601 w 3398137"/>
              <a:gd name="connsiteY4" fmla="*/ 844973 h 3072765"/>
              <a:gd name="connisteX5" fmla="*/ 3384761 w 3398137"/>
              <a:gd name="connsiteY5" fmla="*/ 756708 h 3072765"/>
              <a:gd name="connisteX6" fmla="*/ 3394286 w 3398137"/>
              <a:gd name="connsiteY6" fmla="*/ 688128 h 3072765"/>
              <a:gd name="connisteX7" fmla="*/ 3394286 w 3398137"/>
              <a:gd name="connsiteY7" fmla="*/ 619548 h 3072765"/>
              <a:gd name="connisteX8" fmla="*/ 3354916 w 3398137"/>
              <a:gd name="connsiteY8" fmla="*/ 540808 h 3072765"/>
              <a:gd name="connisteX9" fmla="*/ 3306021 w 3398137"/>
              <a:gd name="connsiteY9" fmla="*/ 472228 h 3072765"/>
              <a:gd name="connisteX10" fmla="*/ 3217756 w 3398137"/>
              <a:gd name="connsiteY10" fmla="*/ 403648 h 3072765"/>
              <a:gd name="connisteX11" fmla="*/ 3139651 w 3398137"/>
              <a:gd name="connsiteY11" fmla="*/ 335068 h 3072765"/>
              <a:gd name="connisteX12" fmla="*/ 3051386 w 3398137"/>
              <a:gd name="connsiteY12" fmla="*/ 266488 h 3072765"/>
              <a:gd name="connisteX13" fmla="*/ 2982171 w 3398137"/>
              <a:gd name="connsiteY13" fmla="*/ 237278 h 3072765"/>
              <a:gd name="connisteX14" fmla="*/ 2904066 w 3398137"/>
              <a:gd name="connsiteY14" fmla="*/ 187748 h 3072765"/>
              <a:gd name="connisteX15" fmla="*/ 2815801 w 3398137"/>
              <a:gd name="connsiteY15" fmla="*/ 149013 h 3072765"/>
              <a:gd name="connisteX16" fmla="*/ 2737061 w 3398137"/>
              <a:gd name="connsiteY16" fmla="*/ 119168 h 3072765"/>
              <a:gd name="connisteX17" fmla="*/ 2639271 w 3398137"/>
              <a:gd name="connsiteY17" fmla="*/ 99483 h 3072765"/>
              <a:gd name="connisteX18" fmla="*/ 2560531 w 3398137"/>
              <a:gd name="connsiteY18" fmla="*/ 79798 h 3072765"/>
              <a:gd name="connisteX19" fmla="*/ 2472266 w 3398137"/>
              <a:gd name="connsiteY19" fmla="*/ 50588 h 3072765"/>
              <a:gd name="connisteX20" fmla="*/ 2403686 w 3398137"/>
              <a:gd name="connsiteY20" fmla="*/ 41063 h 3072765"/>
              <a:gd name="connisteX21" fmla="*/ 2335106 w 3398137"/>
              <a:gd name="connsiteY21" fmla="*/ 30903 h 3072765"/>
              <a:gd name="connisteX22" fmla="*/ 2256366 w 3398137"/>
              <a:gd name="connsiteY22" fmla="*/ 21378 h 3072765"/>
              <a:gd name="connisteX23" fmla="*/ 2168101 w 3398137"/>
              <a:gd name="connsiteY23" fmla="*/ 1693 h 3072765"/>
              <a:gd name="connisteX24" fmla="*/ 2099521 w 3398137"/>
              <a:gd name="connsiteY24" fmla="*/ 1693 h 3072765"/>
              <a:gd name="connisteX25" fmla="*/ 2021416 w 3398137"/>
              <a:gd name="connsiteY25" fmla="*/ 1693 h 3072765"/>
              <a:gd name="connisteX26" fmla="*/ 1952836 w 3398137"/>
              <a:gd name="connsiteY26" fmla="*/ 1693 h 3072765"/>
              <a:gd name="connisteX27" fmla="*/ 1864571 w 3398137"/>
              <a:gd name="connsiteY27" fmla="*/ 21378 h 3072765"/>
              <a:gd name="connisteX28" fmla="*/ 1785831 w 3398137"/>
              <a:gd name="connsiteY28" fmla="*/ 79798 h 3072765"/>
              <a:gd name="connisteX29" fmla="*/ 1707091 w 3398137"/>
              <a:gd name="connsiteY29" fmla="*/ 129328 h 3072765"/>
              <a:gd name="connisteX30" fmla="*/ 1628986 w 3398137"/>
              <a:gd name="connsiteY30" fmla="*/ 187748 h 3072765"/>
              <a:gd name="connisteX31" fmla="*/ 1560406 w 3398137"/>
              <a:gd name="connsiteY31" fmla="*/ 227118 h 3072765"/>
              <a:gd name="connisteX32" fmla="*/ 1491826 w 3398137"/>
              <a:gd name="connsiteY32" fmla="*/ 256963 h 3072765"/>
              <a:gd name="connisteX33" fmla="*/ 1422611 w 3398137"/>
              <a:gd name="connsiteY33" fmla="*/ 295698 h 3072765"/>
              <a:gd name="connisteX34" fmla="*/ 1354031 w 3398137"/>
              <a:gd name="connsiteY34" fmla="*/ 335068 h 3072765"/>
              <a:gd name="connisteX35" fmla="*/ 1285451 w 3398137"/>
              <a:gd name="connsiteY35" fmla="*/ 383963 h 3072765"/>
              <a:gd name="connisteX36" fmla="*/ 1216871 w 3398137"/>
              <a:gd name="connsiteY36" fmla="*/ 433493 h 3072765"/>
              <a:gd name="connisteX37" fmla="*/ 1148291 w 3398137"/>
              <a:gd name="connsiteY37" fmla="*/ 472228 h 3072765"/>
              <a:gd name="connisteX38" fmla="*/ 1089236 w 3398137"/>
              <a:gd name="connsiteY38" fmla="*/ 540808 h 3072765"/>
              <a:gd name="connisteX39" fmla="*/ 1030816 w 3398137"/>
              <a:gd name="connsiteY39" fmla="*/ 610023 h 3072765"/>
              <a:gd name="connisteX40" fmla="*/ 991446 w 3398137"/>
              <a:gd name="connsiteY40" fmla="*/ 678603 h 3072765"/>
              <a:gd name="connisteX41" fmla="*/ 961601 w 3398137"/>
              <a:gd name="connsiteY41" fmla="*/ 747183 h 3072765"/>
              <a:gd name="connisteX42" fmla="*/ 912706 w 3398137"/>
              <a:gd name="connsiteY42" fmla="*/ 825288 h 3072765"/>
              <a:gd name="connisteX43" fmla="*/ 873336 w 3398137"/>
              <a:gd name="connsiteY43" fmla="*/ 894503 h 3072765"/>
              <a:gd name="connisteX44" fmla="*/ 834601 w 3398137"/>
              <a:gd name="connsiteY44" fmla="*/ 972608 h 3072765"/>
              <a:gd name="connisteX45" fmla="*/ 804756 w 3398137"/>
              <a:gd name="connsiteY45" fmla="*/ 1041188 h 3072765"/>
              <a:gd name="connisteX46" fmla="*/ 785071 w 3398137"/>
              <a:gd name="connsiteY46" fmla="*/ 1109768 h 3072765"/>
              <a:gd name="connisteX47" fmla="*/ 766021 w 3398137"/>
              <a:gd name="connsiteY47" fmla="*/ 1178348 h 3072765"/>
              <a:gd name="connisteX48" fmla="*/ 677756 w 3398137"/>
              <a:gd name="connsiteY48" fmla="*/ 1247563 h 3072765"/>
              <a:gd name="connisteX49" fmla="*/ 599016 w 3398137"/>
              <a:gd name="connsiteY49" fmla="*/ 1286298 h 3072765"/>
              <a:gd name="connisteX50" fmla="*/ 530436 w 3398137"/>
              <a:gd name="connsiteY50" fmla="*/ 1316143 h 3072765"/>
              <a:gd name="connisteX51" fmla="*/ 451696 w 3398137"/>
              <a:gd name="connsiteY51" fmla="*/ 1335828 h 3072765"/>
              <a:gd name="connisteX52" fmla="*/ 383116 w 3398137"/>
              <a:gd name="connsiteY52" fmla="*/ 1345353 h 3072765"/>
              <a:gd name="connisteX53" fmla="*/ 314536 w 3398137"/>
              <a:gd name="connsiteY53" fmla="*/ 1345353 h 3072765"/>
              <a:gd name="connisteX54" fmla="*/ 245956 w 3398137"/>
              <a:gd name="connsiteY54" fmla="*/ 1345353 h 3072765"/>
              <a:gd name="connisteX55" fmla="*/ 177376 w 3398137"/>
              <a:gd name="connsiteY55" fmla="*/ 1374563 h 3072765"/>
              <a:gd name="connisteX56" fmla="*/ 108796 w 3398137"/>
              <a:gd name="connsiteY56" fmla="*/ 1424093 h 3072765"/>
              <a:gd name="connisteX57" fmla="*/ 40216 w 3398137"/>
              <a:gd name="connsiteY57" fmla="*/ 1472988 h 3072765"/>
              <a:gd name="connisteX58" fmla="*/ 10371 w 3398137"/>
              <a:gd name="connsiteY58" fmla="*/ 1541568 h 3072765"/>
              <a:gd name="connisteX59" fmla="*/ 846 w 3398137"/>
              <a:gd name="connsiteY59" fmla="*/ 1620308 h 3072765"/>
              <a:gd name="connisteX60" fmla="*/ 846 w 3398137"/>
              <a:gd name="connsiteY60" fmla="*/ 1688888 h 3072765"/>
              <a:gd name="connisteX61" fmla="*/ 846 w 3398137"/>
              <a:gd name="connsiteY61" fmla="*/ 1766993 h 3072765"/>
              <a:gd name="connisteX62" fmla="*/ 846 w 3398137"/>
              <a:gd name="connsiteY62" fmla="*/ 1835573 h 3072765"/>
              <a:gd name="connisteX63" fmla="*/ 10371 w 3398137"/>
              <a:gd name="connsiteY63" fmla="*/ 1904788 h 3072765"/>
              <a:gd name="connisteX64" fmla="*/ 49741 w 3398137"/>
              <a:gd name="connsiteY64" fmla="*/ 1973368 h 3072765"/>
              <a:gd name="connisteX65" fmla="*/ 89111 w 3398137"/>
              <a:gd name="connsiteY65" fmla="*/ 2041948 h 3072765"/>
              <a:gd name="connisteX66" fmla="*/ 128481 w 3398137"/>
              <a:gd name="connsiteY66" fmla="*/ 2110528 h 3072765"/>
              <a:gd name="connisteX67" fmla="*/ 157691 w 3398137"/>
              <a:gd name="connsiteY67" fmla="*/ 2188633 h 3072765"/>
              <a:gd name="connisteX68" fmla="*/ 157691 w 3398137"/>
              <a:gd name="connsiteY68" fmla="*/ 2267373 h 3072765"/>
              <a:gd name="connisteX69" fmla="*/ 157691 w 3398137"/>
              <a:gd name="connsiteY69" fmla="*/ 2346113 h 3072765"/>
              <a:gd name="connisteX70" fmla="*/ 138006 w 3398137"/>
              <a:gd name="connsiteY70" fmla="*/ 2414693 h 3072765"/>
              <a:gd name="connisteX71" fmla="*/ 118321 w 3398137"/>
              <a:gd name="connsiteY71" fmla="*/ 2483273 h 3072765"/>
              <a:gd name="connisteX72" fmla="*/ 98636 w 3398137"/>
              <a:gd name="connsiteY72" fmla="*/ 2561378 h 3072765"/>
              <a:gd name="connisteX73" fmla="*/ 98636 w 3398137"/>
              <a:gd name="connsiteY73" fmla="*/ 2630593 h 3072765"/>
              <a:gd name="connisteX74" fmla="*/ 98636 w 3398137"/>
              <a:gd name="connsiteY74" fmla="*/ 2708698 h 3072765"/>
              <a:gd name="connisteX75" fmla="*/ 98636 w 3398137"/>
              <a:gd name="connsiteY75" fmla="*/ 2777278 h 3072765"/>
              <a:gd name="connisteX76" fmla="*/ 108796 w 3398137"/>
              <a:gd name="connsiteY76" fmla="*/ 2845858 h 3072765"/>
              <a:gd name="connisteX77" fmla="*/ 167216 w 3398137"/>
              <a:gd name="connsiteY77" fmla="*/ 2924598 h 3072765"/>
              <a:gd name="connisteX78" fmla="*/ 245956 w 3398137"/>
              <a:gd name="connsiteY78" fmla="*/ 2993178 h 3072765"/>
              <a:gd name="connisteX79" fmla="*/ 324061 w 3398137"/>
              <a:gd name="connsiteY79" fmla="*/ 3032548 h 3072765"/>
              <a:gd name="connisteX80" fmla="*/ 402801 w 3398137"/>
              <a:gd name="connsiteY80" fmla="*/ 3042073 h 3072765"/>
              <a:gd name="connisteX81" fmla="*/ 491066 w 3398137"/>
              <a:gd name="connsiteY81" fmla="*/ 3052233 h 3072765"/>
              <a:gd name="connisteX82" fmla="*/ 579331 w 3398137"/>
              <a:gd name="connsiteY82" fmla="*/ 3061758 h 3072765"/>
              <a:gd name="connisteX83" fmla="*/ 716491 w 3398137"/>
              <a:gd name="connsiteY83" fmla="*/ 3061758 h 3072765"/>
              <a:gd name="connisteX84" fmla="*/ 785071 w 3398137"/>
              <a:gd name="connsiteY84" fmla="*/ 3061758 h 3072765"/>
              <a:gd name="connisteX85" fmla="*/ 883496 w 3398137"/>
              <a:gd name="connsiteY85" fmla="*/ 3061758 h 3072765"/>
              <a:gd name="connisteX86" fmla="*/ 952076 w 3398137"/>
              <a:gd name="connsiteY86" fmla="*/ 3061758 h 3072765"/>
              <a:gd name="connisteX87" fmla="*/ 1020656 w 3398137"/>
              <a:gd name="connsiteY87" fmla="*/ 3071918 h 3072765"/>
              <a:gd name="connisteX88" fmla="*/ 1089236 w 3398137"/>
              <a:gd name="connsiteY88" fmla="*/ 3071918 h 3072765"/>
              <a:gd name="connisteX89" fmla="*/ 1167976 w 3398137"/>
              <a:gd name="connsiteY89" fmla="*/ 3071918 h 3072765"/>
              <a:gd name="connisteX90" fmla="*/ 1275926 w 3398137"/>
              <a:gd name="connsiteY90" fmla="*/ 3071918 h 3072765"/>
              <a:gd name="connisteX91" fmla="*/ 1364191 w 3398137"/>
              <a:gd name="connsiteY91" fmla="*/ 3071918 h 3072765"/>
              <a:gd name="connisteX92" fmla="*/ 1432771 w 3398137"/>
              <a:gd name="connsiteY92" fmla="*/ 3071918 h 3072765"/>
              <a:gd name="connisteX93" fmla="*/ 1501351 w 3398137"/>
              <a:gd name="connsiteY93" fmla="*/ 3061758 h 3072765"/>
              <a:gd name="connisteX94" fmla="*/ 1618826 w 3398137"/>
              <a:gd name="connsiteY94" fmla="*/ 3003338 h 3072765"/>
              <a:gd name="connisteX95" fmla="*/ 1726776 w 3398137"/>
              <a:gd name="connsiteY95" fmla="*/ 2963968 h 3072765"/>
              <a:gd name="connisteX96" fmla="*/ 1834726 w 3398137"/>
              <a:gd name="connsiteY96" fmla="*/ 2915073 h 3072765"/>
              <a:gd name="connisteX97" fmla="*/ 1913466 w 3398137"/>
              <a:gd name="connsiteY97" fmla="*/ 2865543 h 3072765"/>
              <a:gd name="connisteX98" fmla="*/ 1982046 w 3398137"/>
              <a:gd name="connsiteY98" fmla="*/ 2836333 h 3072765"/>
              <a:gd name="connisteX99" fmla="*/ 2050626 w 3398137"/>
              <a:gd name="connsiteY99" fmla="*/ 2777278 h 3072765"/>
              <a:gd name="connisteX100" fmla="*/ 2109681 w 3398137"/>
              <a:gd name="connsiteY100" fmla="*/ 2708698 h 3072765"/>
              <a:gd name="connisteX101" fmla="*/ 2158576 w 3398137"/>
              <a:gd name="connsiteY101" fmla="*/ 2630593 h 3072765"/>
              <a:gd name="connisteX102" fmla="*/ 2217631 w 3398137"/>
              <a:gd name="connsiteY102" fmla="*/ 2551853 h 3072765"/>
              <a:gd name="connisteX103" fmla="*/ 2286211 w 3398137"/>
              <a:gd name="connsiteY103" fmla="*/ 2483273 h 3072765"/>
              <a:gd name="connisteX104" fmla="*/ 2325581 w 3398137"/>
              <a:gd name="connsiteY104" fmla="*/ 2404533 h 3072765"/>
              <a:gd name="connisteX105" fmla="*/ 2364316 w 3398137"/>
              <a:gd name="connsiteY105" fmla="*/ 2335953 h 3072765"/>
              <a:gd name="connisteX106" fmla="*/ 2413846 w 3398137"/>
              <a:gd name="connsiteY106" fmla="*/ 2257848 h 3072765"/>
              <a:gd name="connisteX107" fmla="*/ 2452581 w 3398137"/>
              <a:gd name="connsiteY107" fmla="*/ 2169583 h 3072765"/>
              <a:gd name="connisteX108" fmla="*/ 2482426 w 3398137"/>
              <a:gd name="connsiteY108" fmla="*/ 2100368 h 3072765"/>
              <a:gd name="connisteX109" fmla="*/ 2502111 w 3398137"/>
              <a:gd name="connsiteY109" fmla="*/ 2031788 h 3072765"/>
              <a:gd name="connisteX110" fmla="*/ 2521161 w 3398137"/>
              <a:gd name="connsiteY110" fmla="*/ 1963208 h 3072765"/>
              <a:gd name="connisteX111" fmla="*/ 2521161 w 3398137"/>
              <a:gd name="connsiteY111" fmla="*/ 1885103 h 3072765"/>
              <a:gd name="connisteX112" fmla="*/ 2551006 w 3398137"/>
              <a:gd name="connsiteY112" fmla="*/ 1815888 h 3072765"/>
              <a:gd name="connisteX113" fmla="*/ 2570691 w 3398137"/>
              <a:gd name="connsiteY113" fmla="*/ 1747308 h 3072765"/>
              <a:gd name="connisteX114" fmla="*/ 2610061 w 3398137"/>
              <a:gd name="connsiteY114" fmla="*/ 1649518 h 3072765"/>
              <a:gd name="connisteX115" fmla="*/ 2658956 w 3398137"/>
              <a:gd name="connsiteY115" fmla="*/ 1580938 h 3072765"/>
              <a:gd name="connisteX116" fmla="*/ 2688166 w 3398137"/>
              <a:gd name="connsiteY116" fmla="*/ 1512358 h 3072765"/>
              <a:gd name="connisteX117" fmla="*/ 2737061 w 3398137"/>
              <a:gd name="connsiteY117" fmla="*/ 1433618 h 3072765"/>
              <a:gd name="connisteX118" fmla="*/ 2786591 w 3398137"/>
              <a:gd name="connsiteY118" fmla="*/ 1355513 h 3072765"/>
              <a:gd name="connisteX119" fmla="*/ 2855171 w 3398137"/>
              <a:gd name="connsiteY119" fmla="*/ 1305983 h 3072765"/>
              <a:gd name="connisteX120" fmla="*/ 2923751 w 3398137"/>
              <a:gd name="connsiteY120" fmla="*/ 1286298 h 3072765"/>
              <a:gd name="connisteX121" fmla="*/ 3001856 w 3398137"/>
              <a:gd name="connsiteY121" fmla="*/ 1247563 h 3072765"/>
              <a:gd name="connisteX122" fmla="*/ 3070436 w 3398137"/>
              <a:gd name="connsiteY122" fmla="*/ 1217718 h 3072765"/>
              <a:gd name="connisteX123" fmla="*/ 3149176 w 3398137"/>
              <a:gd name="connsiteY123" fmla="*/ 1198033 h 3072765"/>
              <a:gd name="connisteX124" fmla="*/ 3217756 w 3398137"/>
              <a:gd name="connsiteY124" fmla="*/ 1168823 h 3072765"/>
              <a:gd name="connisteX125" fmla="*/ 3296496 w 3398137"/>
              <a:gd name="connsiteY125" fmla="*/ 1109768 h 3072765"/>
              <a:gd name="connisteX126" fmla="*/ 3325706 w 3398137"/>
              <a:gd name="connsiteY126" fmla="*/ 1031663 h 307276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  <a:cxn ang="0">
                <a:pos x="connisteX70" y="connsiteY70"/>
              </a:cxn>
              <a:cxn ang="0">
                <a:pos x="connisteX71" y="connsiteY71"/>
              </a:cxn>
              <a:cxn ang="0">
                <a:pos x="connisteX72" y="connsiteY72"/>
              </a:cxn>
              <a:cxn ang="0">
                <a:pos x="connisteX73" y="connsiteY73"/>
              </a:cxn>
              <a:cxn ang="0">
                <a:pos x="connisteX74" y="connsiteY74"/>
              </a:cxn>
              <a:cxn ang="0">
                <a:pos x="connisteX75" y="connsiteY75"/>
              </a:cxn>
              <a:cxn ang="0">
                <a:pos x="connisteX76" y="connsiteY76"/>
              </a:cxn>
              <a:cxn ang="0">
                <a:pos x="connisteX77" y="connsiteY77"/>
              </a:cxn>
              <a:cxn ang="0">
                <a:pos x="connisteX78" y="connsiteY78"/>
              </a:cxn>
              <a:cxn ang="0">
                <a:pos x="connisteX79" y="connsiteY79"/>
              </a:cxn>
              <a:cxn ang="0">
                <a:pos x="connisteX80" y="connsiteY80"/>
              </a:cxn>
              <a:cxn ang="0">
                <a:pos x="connisteX81" y="connsiteY81"/>
              </a:cxn>
              <a:cxn ang="0">
                <a:pos x="connisteX82" y="connsiteY82"/>
              </a:cxn>
              <a:cxn ang="0">
                <a:pos x="connisteX83" y="connsiteY83"/>
              </a:cxn>
              <a:cxn ang="0">
                <a:pos x="connisteX84" y="connsiteY84"/>
              </a:cxn>
              <a:cxn ang="0">
                <a:pos x="connisteX85" y="connsiteY85"/>
              </a:cxn>
              <a:cxn ang="0">
                <a:pos x="connisteX86" y="connsiteY86"/>
              </a:cxn>
              <a:cxn ang="0">
                <a:pos x="connisteX87" y="connsiteY87"/>
              </a:cxn>
              <a:cxn ang="0">
                <a:pos x="connisteX88" y="connsiteY88"/>
              </a:cxn>
              <a:cxn ang="0">
                <a:pos x="connisteX89" y="connsiteY89"/>
              </a:cxn>
              <a:cxn ang="0">
                <a:pos x="connisteX90" y="connsiteY90"/>
              </a:cxn>
              <a:cxn ang="0">
                <a:pos x="connisteX91" y="connsiteY91"/>
              </a:cxn>
              <a:cxn ang="0">
                <a:pos x="connisteX92" y="connsiteY92"/>
              </a:cxn>
              <a:cxn ang="0">
                <a:pos x="connisteX93" y="connsiteY93"/>
              </a:cxn>
              <a:cxn ang="0">
                <a:pos x="connisteX94" y="connsiteY94"/>
              </a:cxn>
              <a:cxn ang="0">
                <a:pos x="connisteX95" y="connsiteY95"/>
              </a:cxn>
              <a:cxn ang="0">
                <a:pos x="connisteX96" y="connsiteY96"/>
              </a:cxn>
              <a:cxn ang="0">
                <a:pos x="connisteX97" y="connsiteY97"/>
              </a:cxn>
              <a:cxn ang="0">
                <a:pos x="connisteX98" y="connsiteY98"/>
              </a:cxn>
              <a:cxn ang="0">
                <a:pos x="connisteX99" y="connsiteY99"/>
              </a:cxn>
              <a:cxn ang="0">
                <a:pos x="connisteX100" y="connsiteY100"/>
              </a:cxn>
              <a:cxn ang="0">
                <a:pos x="connisteX101" y="connsiteY101"/>
              </a:cxn>
              <a:cxn ang="0">
                <a:pos x="connisteX102" y="connsiteY102"/>
              </a:cxn>
              <a:cxn ang="0">
                <a:pos x="connisteX103" y="connsiteY103"/>
              </a:cxn>
              <a:cxn ang="0">
                <a:pos x="connisteX104" y="connsiteY104"/>
              </a:cxn>
              <a:cxn ang="0">
                <a:pos x="connisteX105" y="connsiteY105"/>
              </a:cxn>
              <a:cxn ang="0">
                <a:pos x="connisteX106" y="connsiteY106"/>
              </a:cxn>
              <a:cxn ang="0">
                <a:pos x="connisteX107" y="connsiteY107"/>
              </a:cxn>
              <a:cxn ang="0">
                <a:pos x="connisteX108" y="connsiteY108"/>
              </a:cxn>
              <a:cxn ang="0">
                <a:pos x="connisteX109" y="connsiteY109"/>
              </a:cxn>
              <a:cxn ang="0">
                <a:pos x="connisteX110" y="connsiteY110"/>
              </a:cxn>
              <a:cxn ang="0">
                <a:pos x="connisteX111" y="connsiteY111"/>
              </a:cxn>
              <a:cxn ang="0">
                <a:pos x="connisteX112" y="connsiteY112"/>
              </a:cxn>
              <a:cxn ang="0">
                <a:pos x="connisteX113" y="connsiteY113"/>
              </a:cxn>
              <a:cxn ang="0">
                <a:pos x="connisteX114" y="connsiteY114"/>
              </a:cxn>
              <a:cxn ang="0">
                <a:pos x="connisteX115" y="connsiteY115"/>
              </a:cxn>
              <a:cxn ang="0">
                <a:pos x="connisteX116" y="connsiteY116"/>
              </a:cxn>
              <a:cxn ang="0">
                <a:pos x="connisteX117" y="connsiteY117"/>
              </a:cxn>
              <a:cxn ang="0">
                <a:pos x="connisteX118" y="connsiteY118"/>
              </a:cxn>
              <a:cxn ang="0">
                <a:pos x="connisteX119" y="connsiteY119"/>
              </a:cxn>
              <a:cxn ang="0">
                <a:pos x="connisteX120" y="connsiteY120"/>
              </a:cxn>
              <a:cxn ang="0">
                <a:pos x="connisteX121" y="connsiteY121"/>
              </a:cxn>
              <a:cxn ang="0">
                <a:pos x="connisteX122" y="connsiteY122"/>
              </a:cxn>
              <a:cxn ang="0">
                <a:pos x="connisteX123" y="connsiteY123"/>
              </a:cxn>
              <a:cxn ang="0">
                <a:pos x="connisteX124" y="connsiteY124"/>
              </a:cxn>
              <a:cxn ang="0">
                <a:pos x="connisteX125" y="connsiteY125"/>
              </a:cxn>
              <a:cxn ang="0">
                <a:pos x="connisteX126" y="connsiteY126"/>
              </a:cxn>
            </a:cxnLst>
            <a:rect l="l" t="t" r="r" b="b"/>
            <a:pathLst>
              <a:path w="3398138" h="3072765">
                <a:moveTo>
                  <a:pt x="3227917" y="1109768"/>
                </a:moveTo>
                <a:cubicBezTo>
                  <a:pt x="3240617" y="1105323"/>
                  <a:pt x="3274907" y="1100243"/>
                  <a:pt x="3296497" y="1080558"/>
                </a:cubicBezTo>
                <a:cubicBezTo>
                  <a:pt x="3318087" y="1060873"/>
                  <a:pt x="3321897" y="1039283"/>
                  <a:pt x="3335867" y="1011978"/>
                </a:cubicBezTo>
                <a:cubicBezTo>
                  <a:pt x="3349837" y="984673"/>
                  <a:pt x="3357457" y="977053"/>
                  <a:pt x="3365077" y="943398"/>
                </a:cubicBezTo>
                <a:cubicBezTo>
                  <a:pt x="3372697" y="909743"/>
                  <a:pt x="3370792" y="882438"/>
                  <a:pt x="3374602" y="844973"/>
                </a:cubicBezTo>
                <a:cubicBezTo>
                  <a:pt x="3378412" y="807508"/>
                  <a:pt x="3380952" y="787823"/>
                  <a:pt x="3384762" y="756708"/>
                </a:cubicBezTo>
                <a:cubicBezTo>
                  <a:pt x="3388572" y="725593"/>
                  <a:pt x="3392382" y="715433"/>
                  <a:pt x="3394287" y="688128"/>
                </a:cubicBezTo>
                <a:cubicBezTo>
                  <a:pt x="3396192" y="660823"/>
                  <a:pt x="3401907" y="648758"/>
                  <a:pt x="3394287" y="619548"/>
                </a:cubicBezTo>
                <a:cubicBezTo>
                  <a:pt x="3386667" y="590338"/>
                  <a:pt x="3372697" y="570018"/>
                  <a:pt x="3354917" y="540808"/>
                </a:cubicBezTo>
                <a:cubicBezTo>
                  <a:pt x="3337137" y="511598"/>
                  <a:pt x="3333327" y="499533"/>
                  <a:pt x="3306022" y="472228"/>
                </a:cubicBezTo>
                <a:cubicBezTo>
                  <a:pt x="3278717" y="444923"/>
                  <a:pt x="3250777" y="430953"/>
                  <a:pt x="3217757" y="403648"/>
                </a:cubicBezTo>
                <a:cubicBezTo>
                  <a:pt x="3184737" y="376343"/>
                  <a:pt x="3172672" y="362373"/>
                  <a:pt x="3139652" y="335068"/>
                </a:cubicBezTo>
                <a:cubicBezTo>
                  <a:pt x="3106632" y="307763"/>
                  <a:pt x="3083137" y="286173"/>
                  <a:pt x="3051387" y="266488"/>
                </a:cubicBezTo>
                <a:cubicBezTo>
                  <a:pt x="3019637" y="246803"/>
                  <a:pt x="3011382" y="253153"/>
                  <a:pt x="2982172" y="237278"/>
                </a:cubicBezTo>
                <a:cubicBezTo>
                  <a:pt x="2952962" y="221403"/>
                  <a:pt x="2937087" y="205528"/>
                  <a:pt x="2904067" y="187748"/>
                </a:cubicBezTo>
                <a:cubicBezTo>
                  <a:pt x="2871047" y="169968"/>
                  <a:pt x="2849457" y="162983"/>
                  <a:pt x="2815802" y="149013"/>
                </a:cubicBezTo>
                <a:cubicBezTo>
                  <a:pt x="2782147" y="135043"/>
                  <a:pt x="2772622" y="129328"/>
                  <a:pt x="2737062" y="119168"/>
                </a:cubicBezTo>
                <a:cubicBezTo>
                  <a:pt x="2701502" y="109008"/>
                  <a:pt x="2674832" y="107103"/>
                  <a:pt x="2639272" y="99483"/>
                </a:cubicBezTo>
                <a:cubicBezTo>
                  <a:pt x="2603712" y="91863"/>
                  <a:pt x="2594187" y="89323"/>
                  <a:pt x="2560532" y="79798"/>
                </a:cubicBezTo>
                <a:cubicBezTo>
                  <a:pt x="2526877" y="70273"/>
                  <a:pt x="2503382" y="58208"/>
                  <a:pt x="2472267" y="50588"/>
                </a:cubicBezTo>
                <a:cubicBezTo>
                  <a:pt x="2441152" y="42968"/>
                  <a:pt x="2430992" y="44873"/>
                  <a:pt x="2403687" y="41063"/>
                </a:cubicBezTo>
                <a:cubicBezTo>
                  <a:pt x="2376382" y="37253"/>
                  <a:pt x="2364317" y="34713"/>
                  <a:pt x="2335107" y="30903"/>
                </a:cubicBezTo>
                <a:cubicBezTo>
                  <a:pt x="2305897" y="27093"/>
                  <a:pt x="2290022" y="27093"/>
                  <a:pt x="2256367" y="21378"/>
                </a:cubicBezTo>
                <a:cubicBezTo>
                  <a:pt x="2222712" y="15663"/>
                  <a:pt x="2199217" y="5503"/>
                  <a:pt x="2168102" y="1693"/>
                </a:cubicBezTo>
                <a:cubicBezTo>
                  <a:pt x="2136987" y="-2117"/>
                  <a:pt x="2128732" y="1693"/>
                  <a:pt x="2099522" y="1693"/>
                </a:cubicBezTo>
                <a:cubicBezTo>
                  <a:pt x="2070312" y="1693"/>
                  <a:pt x="2050627" y="1693"/>
                  <a:pt x="2021417" y="1693"/>
                </a:cubicBezTo>
                <a:cubicBezTo>
                  <a:pt x="1992207" y="1693"/>
                  <a:pt x="1983952" y="-2117"/>
                  <a:pt x="1952837" y="1693"/>
                </a:cubicBezTo>
                <a:cubicBezTo>
                  <a:pt x="1921722" y="5503"/>
                  <a:pt x="1898227" y="5503"/>
                  <a:pt x="1864572" y="21378"/>
                </a:cubicBezTo>
                <a:cubicBezTo>
                  <a:pt x="1830917" y="37253"/>
                  <a:pt x="1817582" y="58208"/>
                  <a:pt x="1785832" y="79798"/>
                </a:cubicBezTo>
                <a:cubicBezTo>
                  <a:pt x="1754082" y="101388"/>
                  <a:pt x="1738207" y="107738"/>
                  <a:pt x="1707092" y="129328"/>
                </a:cubicBezTo>
                <a:cubicBezTo>
                  <a:pt x="1675977" y="150918"/>
                  <a:pt x="1658197" y="168063"/>
                  <a:pt x="1628987" y="187748"/>
                </a:cubicBezTo>
                <a:cubicBezTo>
                  <a:pt x="1599777" y="207433"/>
                  <a:pt x="1587712" y="213148"/>
                  <a:pt x="1560407" y="227118"/>
                </a:cubicBezTo>
                <a:cubicBezTo>
                  <a:pt x="1533102" y="241088"/>
                  <a:pt x="1519132" y="242993"/>
                  <a:pt x="1491827" y="256963"/>
                </a:cubicBezTo>
                <a:cubicBezTo>
                  <a:pt x="1464522" y="270933"/>
                  <a:pt x="1449917" y="279823"/>
                  <a:pt x="1422612" y="295698"/>
                </a:cubicBezTo>
                <a:cubicBezTo>
                  <a:pt x="1395307" y="311573"/>
                  <a:pt x="1381337" y="317288"/>
                  <a:pt x="1354032" y="335068"/>
                </a:cubicBezTo>
                <a:cubicBezTo>
                  <a:pt x="1326727" y="352848"/>
                  <a:pt x="1312757" y="364278"/>
                  <a:pt x="1285452" y="383963"/>
                </a:cubicBezTo>
                <a:cubicBezTo>
                  <a:pt x="1258147" y="403648"/>
                  <a:pt x="1244177" y="415713"/>
                  <a:pt x="1216872" y="433493"/>
                </a:cubicBezTo>
                <a:cubicBezTo>
                  <a:pt x="1189567" y="451273"/>
                  <a:pt x="1173692" y="450638"/>
                  <a:pt x="1148292" y="472228"/>
                </a:cubicBezTo>
                <a:cubicBezTo>
                  <a:pt x="1122892" y="493818"/>
                  <a:pt x="1112732" y="513503"/>
                  <a:pt x="1089237" y="540808"/>
                </a:cubicBezTo>
                <a:cubicBezTo>
                  <a:pt x="1065742" y="568113"/>
                  <a:pt x="1050502" y="582718"/>
                  <a:pt x="1030817" y="610023"/>
                </a:cubicBezTo>
                <a:cubicBezTo>
                  <a:pt x="1011132" y="637328"/>
                  <a:pt x="1005417" y="651298"/>
                  <a:pt x="991447" y="678603"/>
                </a:cubicBezTo>
                <a:cubicBezTo>
                  <a:pt x="977477" y="705908"/>
                  <a:pt x="977477" y="717973"/>
                  <a:pt x="961602" y="747183"/>
                </a:cubicBezTo>
                <a:cubicBezTo>
                  <a:pt x="945727" y="776393"/>
                  <a:pt x="930487" y="796078"/>
                  <a:pt x="912707" y="825288"/>
                </a:cubicBezTo>
                <a:cubicBezTo>
                  <a:pt x="894927" y="854498"/>
                  <a:pt x="889212" y="865293"/>
                  <a:pt x="873337" y="894503"/>
                </a:cubicBezTo>
                <a:cubicBezTo>
                  <a:pt x="857462" y="923713"/>
                  <a:pt x="848572" y="943398"/>
                  <a:pt x="834602" y="972608"/>
                </a:cubicBezTo>
                <a:cubicBezTo>
                  <a:pt x="820632" y="1001818"/>
                  <a:pt x="814917" y="1013883"/>
                  <a:pt x="804757" y="1041188"/>
                </a:cubicBezTo>
                <a:cubicBezTo>
                  <a:pt x="794597" y="1068493"/>
                  <a:pt x="792692" y="1082463"/>
                  <a:pt x="785072" y="1109768"/>
                </a:cubicBezTo>
                <a:cubicBezTo>
                  <a:pt x="777452" y="1137073"/>
                  <a:pt x="787612" y="1151043"/>
                  <a:pt x="766022" y="1178348"/>
                </a:cubicBezTo>
                <a:cubicBezTo>
                  <a:pt x="744432" y="1205653"/>
                  <a:pt x="711412" y="1225973"/>
                  <a:pt x="677757" y="1247563"/>
                </a:cubicBezTo>
                <a:cubicBezTo>
                  <a:pt x="644102" y="1269153"/>
                  <a:pt x="628227" y="1272328"/>
                  <a:pt x="599017" y="1286298"/>
                </a:cubicBezTo>
                <a:cubicBezTo>
                  <a:pt x="569807" y="1300268"/>
                  <a:pt x="559647" y="1305983"/>
                  <a:pt x="530437" y="1316143"/>
                </a:cubicBezTo>
                <a:cubicBezTo>
                  <a:pt x="501227" y="1326303"/>
                  <a:pt x="480907" y="1330113"/>
                  <a:pt x="451697" y="1335828"/>
                </a:cubicBezTo>
                <a:cubicBezTo>
                  <a:pt x="422487" y="1341543"/>
                  <a:pt x="410422" y="1343448"/>
                  <a:pt x="383117" y="1345353"/>
                </a:cubicBezTo>
                <a:cubicBezTo>
                  <a:pt x="355812" y="1347258"/>
                  <a:pt x="341842" y="1345353"/>
                  <a:pt x="314537" y="1345353"/>
                </a:cubicBezTo>
                <a:cubicBezTo>
                  <a:pt x="287232" y="1345353"/>
                  <a:pt x="273262" y="1339638"/>
                  <a:pt x="245957" y="1345353"/>
                </a:cubicBezTo>
                <a:cubicBezTo>
                  <a:pt x="218652" y="1351068"/>
                  <a:pt x="204682" y="1358688"/>
                  <a:pt x="177377" y="1374563"/>
                </a:cubicBezTo>
                <a:cubicBezTo>
                  <a:pt x="150072" y="1390438"/>
                  <a:pt x="136102" y="1404408"/>
                  <a:pt x="108797" y="1424093"/>
                </a:cubicBezTo>
                <a:cubicBezTo>
                  <a:pt x="81492" y="1443778"/>
                  <a:pt x="59902" y="1449493"/>
                  <a:pt x="40217" y="1472988"/>
                </a:cubicBezTo>
                <a:cubicBezTo>
                  <a:pt x="20532" y="1496483"/>
                  <a:pt x="17992" y="1512358"/>
                  <a:pt x="10372" y="1541568"/>
                </a:cubicBezTo>
                <a:cubicBezTo>
                  <a:pt x="2752" y="1570778"/>
                  <a:pt x="2752" y="1591098"/>
                  <a:pt x="847" y="1620308"/>
                </a:cubicBezTo>
                <a:cubicBezTo>
                  <a:pt x="-1058" y="1649518"/>
                  <a:pt x="847" y="1659678"/>
                  <a:pt x="847" y="1688888"/>
                </a:cubicBezTo>
                <a:cubicBezTo>
                  <a:pt x="847" y="1718098"/>
                  <a:pt x="847" y="1737783"/>
                  <a:pt x="847" y="1766993"/>
                </a:cubicBezTo>
                <a:cubicBezTo>
                  <a:pt x="847" y="1796203"/>
                  <a:pt x="-1058" y="1808268"/>
                  <a:pt x="847" y="1835573"/>
                </a:cubicBezTo>
                <a:cubicBezTo>
                  <a:pt x="2752" y="1862878"/>
                  <a:pt x="847" y="1877483"/>
                  <a:pt x="10372" y="1904788"/>
                </a:cubicBezTo>
                <a:cubicBezTo>
                  <a:pt x="19897" y="1932093"/>
                  <a:pt x="33867" y="1946063"/>
                  <a:pt x="49742" y="1973368"/>
                </a:cubicBezTo>
                <a:cubicBezTo>
                  <a:pt x="65617" y="2000673"/>
                  <a:pt x="73237" y="2014643"/>
                  <a:pt x="89112" y="2041948"/>
                </a:cubicBezTo>
                <a:cubicBezTo>
                  <a:pt x="104987" y="2069253"/>
                  <a:pt x="114512" y="2081318"/>
                  <a:pt x="128482" y="2110528"/>
                </a:cubicBezTo>
                <a:cubicBezTo>
                  <a:pt x="142452" y="2139738"/>
                  <a:pt x="151977" y="2157518"/>
                  <a:pt x="157692" y="2188633"/>
                </a:cubicBezTo>
                <a:cubicBezTo>
                  <a:pt x="163407" y="2219748"/>
                  <a:pt x="157692" y="2235623"/>
                  <a:pt x="157692" y="2267373"/>
                </a:cubicBezTo>
                <a:cubicBezTo>
                  <a:pt x="157692" y="2299123"/>
                  <a:pt x="161502" y="2316903"/>
                  <a:pt x="157692" y="2346113"/>
                </a:cubicBezTo>
                <a:cubicBezTo>
                  <a:pt x="153882" y="2375323"/>
                  <a:pt x="145627" y="2387388"/>
                  <a:pt x="138007" y="2414693"/>
                </a:cubicBezTo>
                <a:cubicBezTo>
                  <a:pt x="130387" y="2441998"/>
                  <a:pt x="125942" y="2454063"/>
                  <a:pt x="118322" y="2483273"/>
                </a:cubicBezTo>
                <a:cubicBezTo>
                  <a:pt x="110702" y="2512483"/>
                  <a:pt x="102447" y="2532168"/>
                  <a:pt x="98637" y="2561378"/>
                </a:cubicBezTo>
                <a:cubicBezTo>
                  <a:pt x="94827" y="2590588"/>
                  <a:pt x="98637" y="2601383"/>
                  <a:pt x="98637" y="2630593"/>
                </a:cubicBezTo>
                <a:cubicBezTo>
                  <a:pt x="98637" y="2659803"/>
                  <a:pt x="98637" y="2679488"/>
                  <a:pt x="98637" y="2708698"/>
                </a:cubicBezTo>
                <a:cubicBezTo>
                  <a:pt x="98637" y="2737908"/>
                  <a:pt x="96732" y="2749973"/>
                  <a:pt x="98637" y="2777278"/>
                </a:cubicBezTo>
                <a:cubicBezTo>
                  <a:pt x="100542" y="2804583"/>
                  <a:pt x="94827" y="2816648"/>
                  <a:pt x="108797" y="2845858"/>
                </a:cubicBezTo>
                <a:cubicBezTo>
                  <a:pt x="122767" y="2875068"/>
                  <a:pt x="139912" y="2895388"/>
                  <a:pt x="167217" y="2924598"/>
                </a:cubicBezTo>
                <a:cubicBezTo>
                  <a:pt x="194522" y="2953808"/>
                  <a:pt x="214842" y="2971588"/>
                  <a:pt x="245957" y="2993178"/>
                </a:cubicBezTo>
                <a:cubicBezTo>
                  <a:pt x="277072" y="3014768"/>
                  <a:pt x="292947" y="3023023"/>
                  <a:pt x="324062" y="3032548"/>
                </a:cubicBezTo>
                <a:cubicBezTo>
                  <a:pt x="355177" y="3042073"/>
                  <a:pt x="369147" y="3038263"/>
                  <a:pt x="402802" y="3042073"/>
                </a:cubicBezTo>
                <a:cubicBezTo>
                  <a:pt x="436457" y="3045883"/>
                  <a:pt x="455507" y="3048423"/>
                  <a:pt x="491067" y="3052233"/>
                </a:cubicBezTo>
                <a:cubicBezTo>
                  <a:pt x="526627" y="3056043"/>
                  <a:pt x="534247" y="3059853"/>
                  <a:pt x="579332" y="3061758"/>
                </a:cubicBezTo>
                <a:cubicBezTo>
                  <a:pt x="624417" y="3063663"/>
                  <a:pt x="675217" y="3061758"/>
                  <a:pt x="716492" y="3061758"/>
                </a:cubicBezTo>
                <a:cubicBezTo>
                  <a:pt x="757767" y="3061758"/>
                  <a:pt x="751417" y="3061758"/>
                  <a:pt x="785072" y="3061758"/>
                </a:cubicBezTo>
                <a:cubicBezTo>
                  <a:pt x="818727" y="3061758"/>
                  <a:pt x="849842" y="3061758"/>
                  <a:pt x="883497" y="3061758"/>
                </a:cubicBezTo>
                <a:cubicBezTo>
                  <a:pt x="917152" y="3061758"/>
                  <a:pt x="924772" y="3059853"/>
                  <a:pt x="952077" y="3061758"/>
                </a:cubicBezTo>
                <a:cubicBezTo>
                  <a:pt x="979382" y="3063663"/>
                  <a:pt x="993352" y="3070013"/>
                  <a:pt x="1020657" y="3071918"/>
                </a:cubicBezTo>
                <a:cubicBezTo>
                  <a:pt x="1047962" y="3073823"/>
                  <a:pt x="1060027" y="3071918"/>
                  <a:pt x="1089237" y="3071918"/>
                </a:cubicBezTo>
                <a:cubicBezTo>
                  <a:pt x="1118447" y="3071918"/>
                  <a:pt x="1130512" y="3071918"/>
                  <a:pt x="1167977" y="3071918"/>
                </a:cubicBezTo>
                <a:cubicBezTo>
                  <a:pt x="1205442" y="3071918"/>
                  <a:pt x="1236557" y="3071918"/>
                  <a:pt x="1275927" y="3071918"/>
                </a:cubicBezTo>
                <a:cubicBezTo>
                  <a:pt x="1315297" y="3071918"/>
                  <a:pt x="1333077" y="3071918"/>
                  <a:pt x="1364192" y="3071918"/>
                </a:cubicBezTo>
                <a:cubicBezTo>
                  <a:pt x="1395307" y="3071918"/>
                  <a:pt x="1405467" y="3073823"/>
                  <a:pt x="1432772" y="3071918"/>
                </a:cubicBezTo>
                <a:cubicBezTo>
                  <a:pt x="1460077" y="3070013"/>
                  <a:pt x="1463887" y="3075728"/>
                  <a:pt x="1501352" y="3061758"/>
                </a:cubicBezTo>
                <a:cubicBezTo>
                  <a:pt x="1538817" y="3047788"/>
                  <a:pt x="1573742" y="3023023"/>
                  <a:pt x="1618827" y="3003338"/>
                </a:cubicBezTo>
                <a:cubicBezTo>
                  <a:pt x="1663912" y="2983653"/>
                  <a:pt x="1683597" y="2981748"/>
                  <a:pt x="1726777" y="2963968"/>
                </a:cubicBezTo>
                <a:cubicBezTo>
                  <a:pt x="1769957" y="2946188"/>
                  <a:pt x="1797262" y="2934758"/>
                  <a:pt x="1834727" y="2915073"/>
                </a:cubicBezTo>
                <a:cubicBezTo>
                  <a:pt x="1872192" y="2895388"/>
                  <a:pt x="1884257" y="2881418"/>
                  <a:pt x="1913467" y="2865543"/>
                </a:cubicBezTo>
                <a:cubicBezTo>
                  <a:pt x="1942677" y="2849668"/>
                  <a:pt x="1954742" y="2854113"/>
                  <a:pt x="1982047" y="2836333"/>
                </a:cubicBezTo>
                <a:cubicBezTo>
                  <a:pt x="2009352" y="2818553"/>
                  <a:pt x="2025227" y="2802678"/>
                  <a:pt x="2050627" y="2777278"/>
                </a:cubicBezTo>
                <a:cubicBezTo>
                  <a:pt x="2076027" y="2751878"/>
                  <a:pt x="2088092" y="2737908"/>
                  <a:pt x="2109682" y="2708698"/>
                </a:cubicBezTo>
                <a:cubicBezTo>
                  <a:pt x="2131272" y="2679488"/>
                  <a:pt x="2136987" y="2661708"/>
                  <a:pt x="2158577" y="2630593"/>
                </a:cubicBezTo>
                <a:cubicBezTo>
                  <a:pt x="2180167" y="2599478"/>
                  <a:pt x="2192232" y="2581063"/>
                  <a:pt x="2217632" y="2551853"/>
                </a:cubicBezTo>
                <a:cubicBezTo>
                  <a:pt x="2243032" y="2522643"/>
                  <a:pt x="2264622" y="2512483"/>
                  <a:pt x="2286212" y="2483273"/>
                </a:cubicBezTo>
                <a:cubicBezTo>
                  <a:pt x="2307802" y="2454063"/>
                  <a:pt x="2309707" y="2433743"/>
                  <a:pt x="2325582" y="2404533"/>
                </a:cubicBezTo>
                <a:cubicBezTo>
                  <a:pt x="2341457" y="2375323"/>
                  <a:pt x="2346537" y="2365163"/>
                  <a:pt x="2364317" y="2335953"/>
                </a:cubicBezTo>
                <a:cubicBezTo>
                  <a:pt x="2382097" y="2306743"/>
                  <a:pt x="2396067" y="2290868"/>
                  <a:pt x="2413847" y="2257848"/>
                </a:cubicBezTo>
                <a:cubicBezTo>
                  <a:pt x="2431627" y="2224828"/>
                  <a:pt x="2438612" y="2201333"/>
                  <a:pt x="2452582" y="2169583"/>
                </a:cubicBezTo>
                <a:cubicBezTo>
                  <a:pt x="2466552" y="2137833"/>
                  <a:pt x="2472267" y="2127673"/>
                  <a:pt x="2482427" y="2100368"/>
                </a:cubicBezTo>
                <a:cubicBezTo>
                  <a:pt x="2492587" y="2073063"/>
                  <a:pt x="2494492" y="2059093"/>
                  <a:pt x="2502112" y="2031788"/>
                </a:cubicBezTo>
                <a:cubicBezTo>
                  <a:pt x="2509732" y="2004483"/>
                  <a:pt x="2517352" y="1992418"/>
                  <a:pt x="2521162" y="1963208"/>
                </a:cubicBezTo>
                <a:cubicBezTo>
                  <a:pt x="2524972" y="1933998"/>
                  <a:pt x="2515447" y="1914313"/>
                  <a:pt x="2521162" y="1885103"/>
                </a:cubicBezTo>
                <a:cubicBezTo>
                  <a:pt x="2526877" y="1855893"/>
                  <a:pt x="2540847" y="1843193"/>
                  <a:pt x="2551007" y="1815888"/>
                </a:cubicBezTo>
                <a:cubicBezTo>
                  <a:pt x="2561167" y="1788583"/>
                  <a:pt x="2558627" y="1780328"/>
                  <a:pt x="2570692" y="1747308"/>
                </a:cubicBezTo>
                <a:cubicBezTo>
                  <a:pt x="2582757" y="1714288"/>
                  <a:pt x="2592282" y="1682538"/>
                  <a:pt x="2610062" y="1649518"/>
                </a:cubicBezTo>
                <a:cubicBezTo>
                  <a:pt x="2627842" y="1616498"/>
                  <a:pt x="2643082" y="1608243"/>
                  <a:pt x="2658957" y="1580938"/>
                </a:cubicBezTo>
                <a:cubicBezTo>
                  <a:pt x="2674832" y="1553633"/>
                  <a:pt x="2672292" y="1541568"/>
                  <a:pt x="2688167" y="1512358"/>
                </a:cubicBezTo>
                <a:cubicBezTo>
                  <a:pt x="2704042" y="1483148"/>
                  <a:pt x="2717377" y="1464733"/>
                  <a:pt x="2737062" y="1433618"/>
                </a:cubicBezTo>
                <a:cubicBezTo>
                  <a:pt x="2756747" y="1402503"/>
                  <a:pt x="2763097" y="1380913"/>
                  <a:pt x="2786592" y="1355513"/>
                </a:cubicBezTo>
                <a:cubicBezTo>
                  <a:pt x="2810087" y="1330113"/>
                  <a:pt x="2827867" y="1319953"/>
                  <a:pt x="2855172" y="1305983"/>
                </a:cubicBezTo>
                <a:cubicBezTo>
                  <a:pt x="2882477" y="1292013"/>
                  <a:pt x="2894542" y="1297728"/>
                  <a:pt x="2923752" y="1286298"/>
                </a:cubicBezTo>
                <a:cubicBezTo>
                  <a:pt x="2952962" y="1274868"/>
                  <a:pt x="2972647" y="1261533"/>
                  <a:pt x="3001857" y="1247563"/>
                </a:cubicBezTo>
                <a:cubicBezTo>
                  <a:pt x="3031067" y="1233593"/>
                  <a:pt x="3041227" y="1227878"/>
                  <a:pt x="3070437" y="1217718"/>
                </a:cubicBezTo>
                <a:cubicBezTo>
                  <a:pt x="3099647" y="1207558"/>
                  <a:pt x="3119967" y="1207558"/>
                  <a:pt x="3149177" y="1198033"/>
                </a:cubicBezTo>
                <a:cubicBezTo>
                  <a:pt x="3178387" y="1188508"/>
                  <a:pt x="3188547" y="1186603"/>
                  <a:pt x="3217757" y="1168823"/>
                </a:cubicBezTo>
                <a:cubicBezTo>
                  <a:pt x="3246967" y="1151043"/>
                  <a:pt x="3274907" y="1137073"/>
                  <a:pt x="3296497" y="1109768"/>
                </a:cubicBezTo>
                <a:cubicBezTo>
                  <a:pt x="3318087" y="1082463"/>
                  <a:pt x="3321262" y="1046268"/>
                  <a:pt x="3325707" y="1031663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矩形 89"/>
          <p:cNvSpPr/>
          <p:nvPr>
            <p:custDataLst>
              <p:tags r:id="rId51"/>
            </p:custDataLst>
          </p:nvPr>
        </p:nvSpPr>
        <p:spPr>
          <a:xfrm>
            <a:off x="4334510" y="5635625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45</a:t>
            </a:r>
            <a:endParaRPr kumimoji="0" 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1" name="立方体 90"/>
          <p:cNvSpPr/>
          <p:nvPr>
            <p:custDataLst>
              <p:tags r:id="rId52"/>
            </p:custDataLst>
          </p:nvPr>
        </p:nvSpPr>
        <p:spPr>
          <a:xfrm>
            <a:off x="10941050" y="391541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立方体 91"/>
          <p:cNvSpPr/>
          <p:nvPr>
            <p:custDataLst>
              <p:tags r:id="rId53"/>
            </p:custDataLst>
          </p:nvPr>
        </p:nvSpPr>
        <p:spPr>
          <a:xfrm>
            <a:off x="10941050" y="4615180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立方体 92"/>
          <p:cNvSpPr/>
          <p:nvPr>
            <p:custDataLst>
              <p:tags r:id="rId54"/>
            </p:custDataLst>
          </p:nvPr>
        </p:nvSpPr>
        <p:spPr>
          <a:xfrm>
            <a:off x="10800715" y="3279775"/>
            <a:ext cx="441325" cy="42291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5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7" grpId="0"/>
      <p:bldP spid="88" grpId="0"/>
      <p:bldP spid="8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effectLst/>
                <a:uLnTx/>
                <a:uFillTx/>
                <a:sym typeface="+mn-ea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3" name="Rectangle 6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19100" y="1314450"/>
            <a:ext cx="7231380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sym typeface="+mn-ea"/>
              </a:rPr>
              <a:t>2.</a:t>
            </a:r>
            <a:r>
              <a:rPr sz="2800" smtClean="0">
                <a:sym typeface="+mn-ea"/>
              </a:rPr>
              <a:t>这首古诗共有多少个字？（标点除外）</a:t>
            </a:r>
            <a:endParaRPr sz="2800" smtClean="0"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>
            <a:off x="626745" y="2316480"/>
            <a:ext cx="4371340" cy="3876040"/>
          </a:xfrm>
          <a:prstGeom prst="rect">
            <a:avLst/>
          </a:prstGeom>
          <a:effectLst>
            <a:softEdge rad="101600"/>
          </a:effectLst>
        </p:spPr>
      </p:pic>
      <p:sp>
        <p:nvSpPr>
          <p:cNvPr id="19" name="矩形 18"/>
          <p:cNvSpPr/>
          <p:nvPr>
            <p:custDataLst>
              <p:tags r:id="rId6"/>
            </p:custDataLst>
          </p:nvPr>
        </p:nvSpPr>
        <p:spPr>
          <a:xfrm>
            <a:off x="6705600" y="3103245"/>
            <a:ext cx="4396740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7</a:t>
            </a: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×</a:t>
            </a:r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4=28</a:t>
            </a: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（个）</a:t>
            </a:r>
            <a:endParaRPr kumimoji="0" lang="zh-CN" alt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28+2=30</a:t>
            </a:r>
            <a:r>
              <a:rPr lang="zh-CN" altLang="en-US" sz="2800" spc="-15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sym typeface="+mn-ea"/>
              </a:rPr>
              <a:t>（个）</a:t>
            </a:r>
            <a:endParaRPr lang="zh-CN" altLang="en-US" sz="2800" spc="-15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微软雅黑" panose="020b0503020204020204" pitchFamily="34" charset="-122"/>
              <a:sym typeface="+mn-ea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答：这首古诗共有</a:t>
            </a:r>
            <a:r>
              <a:rPr kumimoji="0" lang="en-US" altLang="zh-CN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30</a:t>
            </a: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个字。</a:t>
            </a:r>
            <a:endParaRPr kumimoji="0" lang="zh-CN" alt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effectLst/>
                <a:uLnTx/>
                <a:uFillTx/>
                <a:sym typeface="+mn-ea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25" y="1496060"/>
            <a:ext cx="3393440" cy="4451985"/>
          </a:xfrm>
          <a:prstGeom prst="rect">
            <a:avLst/>
          </a:prstGeom>
          <a:effectLst>
            <a:softEdge rad="152400"/>
          </a:effectLst>
        </p:spPr>
      </p:pic>
      <p:grpSp>
        <p:nvGrpSpPr>
          <p:cNvPr id="12" name="组合 11"/>
          <p:cNvGrpSpPr/>
          <p:nvPr/>
        </p:nvGrpSpPr>
        <p:grpSpPr>
          <a:xfrm>
            <a:off x="5045075" y="1773555"/>
            <a:ext cx="5917565" cy="4040505"/>
            <a:chOff x="9000" y="4078"/>
            <a:chExt cx="9319" cy="6363"/>
          </a:xfrm>
        </p:grpSpPr>
        <p:pic>
          <p:nvPicPr>
            <p:cNvPr id="4" name="图片 3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000" y="4078"/>
              <a:ext cx="9319" cy="6363"/>
            </a:xfrm>
            <a:prstGeom prst="rect">
              <a:avLst/>
            </a:prstGeom>
          </p:spPr>
        </p:pic>
        <p:sp>
          <p:nvSpPr>
            <p:cNvPr id="11" name="TextBox 7"/>
            <p:cNvSpPr txBox="1"/>
            <p:nvPr>
              <p:custDataLst>
                <p:tags r:id="rId6"/>
              </p:custDataLst>
            </p:nvPr>
          </p:nvSpPr>
          <p:spPr>
            <a:xfrm>
              <a:off x="10124" y="4778"/>
              <a:ext cx="7957" cy="52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祖冲之是中国历史上著名的数学家和天文学家，他生活在南北朝时期，主要成就在数学、天文历法和机械制造三个领域。</a:t>
              </a:r>
              <a:endParaRPr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-21474823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955" y="1699895"/>
            <a:ext cx="6793230" cy="372554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2" name="组合 46"/>
          <p:cNvGrpSpPr/>
          <p:nvPr/>
        </p:nvGrpSpPr>
        <p:grpSpPr>
          <a:xfrm>
            <a:off x="7497445" y="1336040"/>
            <a:ext cx="4407535" cy="4016375"/>
            <a:chOff x="0" y="-1"/>
            <a:chExt cx="7699356" cy="4516381"/>
          </a:xfrm>
        </p:grpSpPr>
        <p:pic>
          <p:nvPicPr>
            <p:cNvPr id="15" name="图片 42" descr="2.png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 bwMode="auto">
            <a:xfrm>
              <a:off x="0" y="-1"/>
              <a:ext cx="7699356" cy="4516381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6" name="TextBox 44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610626" y="870944"/>
              <a:ext cx="6856810" cy="30097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sz="2800">
                  <a:latin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说一说：</a:t>
              </a:r>
              <a:endParaRPr lang="zh-CN" sz="28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sz="280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通过朗读这个故事，你对祖冲之有哪些了解呢？</a:t>
              </a:r>
              <a:endParaRPr lang="zh-CN" sz="28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4" name="图片 -214748232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9415" y="546100"/>
            <a:ext cx="6227445" cy="341566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7" name="组合 6"/>
          <p:cNvGrpSpPr/>
          <p:nvPr/>
        </p:nvGrpSpPr>
        <p:grpSpPr>
          <a:xfrm>
            <a:off x="211150" y="2050410"/>
            <a:ext cx="4851668" cy="1911038"/>
            <a:chOff x="528" y="7560"/>
            <a:chExt cx="7640" cy="3010"/>
          </a:xfrm>
        </p:grpSpPr>
        <p:pic>
          <p:nvPicPr>
            <p:cNvPr id="12291" name="Picture 5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1339" r="73297" b="10991"/>
            <a:stretch>
              <a:fillRect/>
            </a:stretch>
          </p:blipFill>
          <p:spPr bwMode="auto">
            <a:xfrm>
              <a:off x="528" y="7560"/>
              <a:ext cx="2620" cy="30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AutoShape 27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3011" y="8064"/>
              <a:ext cx="5157" cy="1287"/>
            </a:xfrm>
            <a:prstGeom prst="wedgeRoundRectCallout">
              <a:avLst>
                <a:gd name="adj1" fmla="val -63062"/>
                <a:gd name="adj2" fmla="val 18623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fontAlgn="base">
                <a:lnSpc>
                  <a:spcPct val="150000"/>
                </a:lnSpc>
              </a:pPr>
              <a:r>
                <a:rPr lang="zh-CN" altLang="en-US" sz="2800" smtClean="0"/>
                <a:t>我估计有100个字。</a:t>
              </a:r>
              <a:endParaRPr lang="zh-CN" altLang="en-US" sz="2800" smtClean="0"/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1252220" y="4305300"/>
            <a:ext cx="4622165" cy="2145665"/>
            <a:chOff x="9715" y="4106"/>
            <a:chExt cx="7279" cy="3379"/>
          </a:xfrm>
        </p:grpSpPr>
        <p:pic>
          <p:nvPicPr>
            <p:cNvPr id="19" name="图片 42" descr="5.png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9715" y="4106"/>
              <a:ext cx="2633" cy="337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0" name="AutoShape 27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2003" y="4394"/>
              <a:ext cx="4991" cy="2230"/>
            </a:xfrm>
            <a:prstGeom prst="wedgeRoundRectCallout">
              <a:avLst>
                <a:gd name="adj1" fmla="val -63023"/>
                <a:gd name="adj2" fmla="val 10269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sz="2800" smtClean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  <a:sym typeface="+mn-ea"/>
                </a:rPr>
                <a:t>这么多，我估计有1000个字。</a:t>
              </a:r>
              <a:endParaRPr sz="28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7324090" y="4480560"/>
            <a:ext cx="3856990" cy="2143125"/>
            <a:chOff x="4467" y="7075"/>
            <a:chExt cx="6074" cy="3375"/>
          </a:xfrm>
        </p:grpSpPr>
        <p:pic>
          <p:nvPicPr>
            <p:cNvPr id="9" name="Picture 2" descr="\\Yy-3\本地磁盘（E）\徐菲\数学\2016春下\北六数下\53.tif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clrChange>
                <a:clrFrom>
                  <a:srgbClr val="FDFDFD">
                    <a:alpha val="100000"/>
                  </a:srgbClr>
                </a:clrFrom>
                <a:clrTo>
                  <a:srgbClr val="FDFD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780" y="7075"/>
              <a:ext cx="2761" cy="337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AutoShape 27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4467" y="7747"/>
              <a:ext cx="3899" cy="1287"/>
            </a:xfrm>
            <a:prstGeom prst="wedgeRoundRectCallout">
              <a:avLst>
                <a:gd name="adj1" fmla="val 64260"/>
                <a:gd name="adj2" fmla="val 2913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 smtClean="0"/>
                <a:t>相差这么大！</a:t>
              </a:r>
              <a:endParaRPr lang="zh-CN" altLang="en-US" sz="2800" smtClean="0"/>
            </a:p>
          </p:txBody>
        </p:sp>
      </p:grpSp>
      <p:sp>
        <p:nvSpPr>
          <p:cNvPr id="11" name="Rectangle 64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98450" y="1141730"/>
            <a:ext cx="7231380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ym typeface="+mn-ea"/>
              </a:rPr>
              <a:t>估一估，这个故事有多少个字？</a:t>
            </a:r>
            <a:endParaRPr sz="2800" smtClean="0"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-21474823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955" y="1699895"/>
            <a:ext cx="6793230" cy="372554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2" name="组合 46"/>
          <p:cNvGrpSpPr/>
          <p:nvPr/>
        </p:nvGrpSpPr>
        <p:grpSpPr>
          <a:xfrm>
            <a:off x="7497445" y="1336040"/>
            <a:ext cx="4407535" cy="4016375"/>
            <a:chOff x="0" y="-1"/>
            <a:chExt cx="7699356" cy="4516381"/>
          </a:xfrm>
        </p:grpSpPr>
        <p:pic>
          <p:nvPicPr>
            <p:cNvPr id="15" name="图片 42" descr="2.png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 bwMode="auto">
            <a:xfrm>
              <a:off x="0" y="-1"/>
              <a:ext cx="7699356" cy="4516381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6" name="TextBox 44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422052" y="1211547"/>
              <a:ext cx="6856810" cy="228282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sz="2800">
                  <a:latin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学生任务：</a:t>
              </a:r>
              <a:endParaRPr lang="zh-CN" sz="28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sz="280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  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分组讨论，想出一个合理的方法进行估计。</a:t>
              </a:r>
              <a:endParaRPr sz="28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-21474822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613535"/>
            <a:ext cx="7443470" cy="408178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4" name="直接连接符 3"/>
          <p:cNvCxnSpPr/>
          <p:nvPr/>
        </p:nvCxnSpPr>
        <p:spPr>
          <a:xfrm>
            <a:off x="706120" y="2861310"/>
            <a:ext cx="2636520" cy="635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grpSp>
        <p:nvGrpSpPr>
          <p:cNvPr id="94" name="组合 93"/>
          <p:cNvGrpSpPr/>
          <p:nvPr/>
        </p:nvGrpSpPr>
        <p:grpSpPr>
          <a:xfrm>
            <a:off x="7849235" y="2032000"/>
            <a:ext cx="4342765" cy="1991995"/>
            <a:chOff x="11146" y="7339"/>
            <a:chExt cx="6839" cy="3137"/>
          </a:xfrm>
        </p:grpSpPr>
        <p:pic>
          <p:nvPicPr>
            <p:cNvPr id="95" name="图片 44" descr="7.pn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5513" y="7601"/>
              <a:ext cx="2472" cy="287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96" name="AutoShape 27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1146" y="7339"/>
              <a:ext cx="4911" cy="2292"/>
            </a:xfrm>
            <a:prstGeom prst="wedgeRoundRectCallout">
              <a:avLst>
                <a:gd name="adj1" fmla="val 58886"/>
                <a:gd name="adj2" fmla="val 23865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sz="2800" smtClean="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  <a:sym typeface="+mn-ea"/>
                </a:rPr>
                <a:t>每行大约有10个字，一共有17行。</a:t>
              </a:r>
              <a:endParaRPr sz="28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7536815" y="3827780"/>
            <a:ext cx="4567555" cy="2371725"/>
            <a:chOff x="659498" y="1801736"/>
            <a:chExt cx="11018074" cy="4516043"/>
          </a:xfrm>
        </p:grpSpPr>
        <p:grpSp>
          <p:nvGrpSpPr>
            <p:cNvPr id="16" name="组合 15"/>
            <p:cNvGrpSpPr/>
            <p:nvPr/>
          </p:nvGrpSpPr>
          <p:grpSpPr>
            <a:xfrm>
              <a:off x="659498" y="1801736"/>
              <a:ext cx="10531015" cy="4291009"/>
              <a:chOff x="4947945" y="5684035"/>
              <a:chExt cx="4208640" cy="3435198"/>
            </a:xfrm>
          </p:grpSpPr>
          <p:sp>
            <p:nvSpPr>
              <p:cNvPr id="17" name="矩形 16"/>
              <p:cNvSpPr/>
              <p:nvPr>
                <p:custDataLst>
                  <p:tags r:id="rId7"/>
                </p:custDataLst>
              </p:nvPr>
            </p:nvSpPr>
            <p:spPr>
              <a:xfrm>
                <a:off x="5143751" y="5920196"/>
                <a:ext cx="4012834" cy="3199037"/>
              </a:xfrm>
              <a:prstGeom prst="rect">
                <a:avLst/>
              </a:prstGeom>
              <a:solidFill>
                <a:srgbClr val="F9F9F9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矩形 19"/>
              <p:cNvSpPr/>
              <p:nvPr>
                <p:custDataLst>
                  <p:tags r:id="rId8"/>
                </p:custDataLst>
              </p:nvPr>
            </p:nvSpPr>
            <p:spPr>
              <a:xfrm>
                <a:off x="5223829" y="6042668"/>
                <a:ext cx="3874750" cy="2916499"/>
              </a:xfrm>
              <a:prstGeom prst="rect">
                <a:avLst/>
              </a:prstGeom>
              <a:solidFill>
                <a:srgbClr val="BAECE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21" name="图片 20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9"/>
              <a:stretch>
                <a:fillRect/>
              </a:stretch>
            </p:blipFill>
            <p:spPr>
              <a:xfrm>
                <a:off x="4947945" y="5684035"/>
                <a:ext cx="743138" cy="700539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42" name="图片 4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72228" y="5442715"/>
              <a:ext cx="1805344" cy="87506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43" name="Rectangle 64"/>
          <p:cNvSpPr>
            <a:spLocks noChangeArrowheads="1"/>
          </p:cNvSpPr>
          <p:nvPr/>
        </p:nvSpPr>
        <p:spPr bwMode="auto">
          <a:xfrm>
            <a:off x="7849234" y="4287520"/>
            <a:ext cx="4342765" cy="203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smtClean="0">
                <a:latin typeface="微软雅黑" panose="020b0503020204020204" pitchFamily="34" charset="-122"/>
                <a:sym typeface="+mn-ea"/>
              </a:rPr>
              <a:t>   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10</a:t>
            </a:r>
            <a:r>
              <a:rPr lang="zh-CN" sz="2800" smtClean="0">
                <a:latin typeface="微软雅黑" panose="020b0503020204020204" pitchFamily="34" charset="-122"/>
                <a:sym typeface="+mn-ea"/>
              </a:rPr>
              <a:t>个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17</a:t>
            </a:r>
            <a:r>
              <a:rPr lang="zh-CN" sz="2800" smtClean="0">
                <a:latin typeface="微软雅黑" panose="020b0503020204020204" pitchFamily="34" charset="-122"/>
                <a:sym typeface="+mn-ea"/>
              </a:rPr>
              <a:t>是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170</a:t>
            </a:r>
            <a:r>
              <a:rPr lang="zh-CN" altLang="en-US" sz="2800" smtClean="0">
                <a:latin typeface="微软雅黑" panose="020b0503020204020204" pitchFamily="34" charset="-122"/>
                <a:sym typeface="+mn-ea"/>
              </a:rPr>
              <a:t>，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这个故事大约有170个字。</a:t>
            </a:r>
            <a:endParaRPr sz="2800" smtClean="0">
              <a:latin typeface="微软雅黑" panose="020b0503020204020204" pitchFamily="3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278255" y="1940560"/>
            <a:ext cx="9512300" cy="3702050"/>
            <a:chOff x="2013" y="3056"/>
            <a:chExt cx="14980" cy="5830"/>
          </a:xfrm>
        </p:grpSpPr>
        <p:sp>
          <p:nvSpPr>
            <p:cNvPr id="14" name="矩形 13"/>
            <p:cNvSpPr/>
            <p:nvPr>
              <p:custDataLst>
                <p:tags r:id="rId3"/>
              </p:custDataLst>
            </p:nvPr>
          </p:nvSpPr>
          <p:spPr>
            <a:xfrm>
              <a:off x="2013" y="3056"/>
              <a:ext cx="14980" cy="5830"/>
            </a:xfrm>
            <a:prstGeom prst="rect">
              <a:avLst/>
            </a:prstGeom>
            <a:solidFill>
              <a:srgbClr val="EDFFF8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TextBox 7"/>
            <p:cNvSpPr txBox="1"/>
            <p:nvPr>
              <p:custDataLst>
                <p:tags r:id="rId4"/>
              </p:custDataLst>
            </p:nvPr>
          </p:nvSpPr>
          <p:spPr>
            <a:xfrm>
              <a:off x="2478" y="3981"/>
              <a:ext cx="14244" cy="217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先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数一数字数较多的一行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，以这行字数为标准，再数出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总行数</a:t>
              </a:r>
              <a:r>
                <a:rPr 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355975" y="4305935"/>
            <a:ext cx="5994400" cy="750570"/>
            <a:chOff x="5285" y="6781"/>
            <a:chExt cx="9440" cy="1182"/>
          </a:xfrm>
        </p:grpSpPr>
        <p:sp>
          <p:nvSpPr>
            <p:cNvPr id="4" name="圆角矩形 3"/>
            <p:cNvSpPr/>
            <p:nvPr>
              <p:custDataLst>
                <p:tags r:id="rId5"/>
              </p:custDataLst>
            </p:nvPr>
          </p:nvSpPr>
          <p:spPr>
            <a:xfrm>
              <a:off x="5285" y="6781"/>
              <a:ext cx="9440" cy="1182"/>
            </a:xfrm>
            <a:prstGeom prst="roundRect">
              <a:avLst>
                <a:gd name="adj" fmla="val 29357"/>
              </a:avLst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rgbClr val="0070C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Rectangle 2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>
            <a:xfrm>
              <a:off x="5521" y="7010"/>
              <a:ext cx="8743" cy="725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lvl="0" indent="0" algn="l" defTabSz="6858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300" b="0" i="0" u="none" kern="1200" baseline="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defRPr/>
              </a:pPr>
              <a:r>
                <a:rPr lang="zh-CN" altLang="en-US" sz="2800">
                  <a:solidFill>
                    <a:srgbClr val="0070C0"/>
                  </a:solidFill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</a:rPr>
                <a:t>总行数×每行的字数</a:t>
              </a:r>
              <a:r>
                <a:rPr lang="en-US" altLang="zh-CN" sz="2800">
                  <a:solidFill>
                    <a:srgbClr val="0070C0"/>
                  </a:solidFill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</a:rPr>
                <a:t>=</a:t>
              </a:r>
              <a:r>
                <a:rPr lang="zh-CN" altLang="en-US" sz="2800">
                  <a:solidFill>
                    <a:srgbClr val="0070C0"/>
                  </a:solidFill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</a:rPr>
                <a:t>估计总字数</a:t>
              </a:r>
              <a:endParaRPr lang="zh-CN" altLang="en-US" sz="2800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-214748232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59105" y="1449705"/>
            <a:ext cx="6793230" cy="37255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4264660" y="1650365"/>
            <a:ext cx="2752090" cy="1850390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下箭头 6"/>
          <p:cNvSpPr/>
          <p:nvPr>
            <p:custDataLst>
              <p:tags r:id="rId6"/>
            </p:custDataLst>
          </p:nvPr>
        </p:nvSpPr>
        <p:spPr>
          <a:xfrm>
            <a:off x="5333365" y="5179060"/>
            <a:ext cx="242570" cy="552450"/>
          </a:xfrm>
          <a:prstGeom prst="downArrow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Rectangle 64"/>
          <p:cNvSpPr>
            <a:spLocks noChangeArrowheads="1"/>
          </p:cNvSpPr>
          <p:nvPr/>
        </p:nvSpPr>
        <p:spPr bwMode="auto">
          <a:xfrm>
            <a:off x="4264660" y="5842000"/>
            <a:ext cx="3122295" cy="728345"/>
          </a:xfrm>
          <a:prstGeom prst="rect">
            <a:avLst/>
          </a:prstGeom>
          <a:solidFill>
            <a:srgbClr val="FFFF00"/>
          </a:solidFill>
          <a:ln w="38100">
            <a:solidFill>
              <a:srgbClr val="00B050"/>
            </a:solidFill>
            <a:prstDash val="sysDash"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rgbClr val="1D41D5"/>
                </a:solidFill>
                <a:sym typeface="+mn-ea"/>
              </a:rPr>
              <a:t>右栏</a:t>
            </a:r>
            <a:r>
              <a:rPr lang="zh-CN" altLang="en-US" sz="2800" smtClean="0">
                <a:sym typeface="+mn-ea"/>
              </a:rPr>
              <a:t>大约有</a:t>
            </a:r>
            <a:r>
              <a:rPr lang="zh-CN" altLang="en-US" sz="2800" smtClean="0">
                <a:solidFill>
                  <a:srgbClr val="1D41D5"/>
                </a:solidFill>
                <a:sym typeface="+mn-ea"/>
              </a:rPr>
              <a:t>50个字</a:t>
            </a:r>
            <a:endParaRPr lang="zh-CN" altLang="en-US" sz="2800" smtClean="0">
              <a:solidFill>
                <a:srgbClr val="1D41D5"/>
              </a:solidFill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735965" y="1650365"/>
            <a:ext cx="2752090" cy="3284855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下箭头 9"/>
          <p:cNvSpPr/>
          <p:nvPr>
            <p:custDataLst>
              <p:tags r:id="rId8"/>
            </p:custDataLst>
          </p:nvPr>
        </p:nvSpPr>
        <p:spPr>
          <a:xfrm>
            <a:off x="1756410" y="5179060"/>
            <a:ext cx="242570" cy="552450"/>
          </a:xfrm>
          <a:prstGeom prst="downArrow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Rectangle 64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07645" y="5842000"/>
            <a:ext cx="3761740" cy="728345"/>
          </a:xfrm>
          <a:prstGeom prst="rect">
            <a:avLst/>
          </a:prstGeom>
          <a:solidFill>
            <a:srgbClr val="FFFF00"/>
          </a:solidFill>
          <a:ln w="38100">
            <a:solidFill>
              <a:srgbClr val="00B050"/>
            </a:solidFill>
            <a:prstDash val="sysDash"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ym typeface="+mn-ea"/>
              </a:rPr>
              <a:t>左栏大约是右边的</a:t>
            </a:r>
            <a:r>
              <a:rPr lang="zh-CN" altLang="en-US" sz="2800" smtClean="0">
                <a:solidFill>
                  <a:srgbClr val="1D41D5"/>
                </a:solidFill>
                <a:sym typeface="+mn-ea"/>
              </a:rPr>
              <a:t>两倍</a:t>
            </a:r>
            <a:endParaRPr lang="zh-CN" altLang="en-US" sz="2800" smtClean="0">
              <a:solidFill>
                <a:srgbClr val="1D41D5"/>
              </a:solidFill>
              <a:sym typeface="+mn-ea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7251700" y="1976755"/>
            <a:ext cx="4822825" cy="2489200"/>
            <a:chOff x="659498" y="1801736"/>
            <a:chExt cx="11018074" cy="4516043"/>
          </a:xfrm>
        </p:grpSpPr>
        <p:grpSp>
          <p:nvGrpSpPr>
            <p:cNvPr id="18" name="组合 17"/>
            <p:cNvGrpSpPr/>
            <p:nvPr/>
          </p:nvGrpSpPr>
          <p:grpSpPr>
            <a:xfrm>
              <a:off x="659498" y="1801736"/>
              <a:ext cx="10531015" cy="4291009"/>
              <a:chOff x="4947945" y="5684035"/>
              <a:chExt cx="4208640" cy="3435198"/>
            </a:xfrm>
          </p:grpSpPr>
          <p:sp>
            <p:nvSpPr>
              <p:cNvPr id="19" name="矩形 18"/>
              <p:cNvSpPr/>
              <p:nvPr>
                <p:custDataLst>
                  <p:tags r:id="rId10"/>
                </p:custDataLst>
              </p:nvPr>
            </p:nvSpPr>
            <p:spPr>
              <a:xfrm>
                <a:off x="5143751" y="5920196"/>
                <a:ext cx="4012834" cy="3199037"/>
              </a:xfrm>
              <a:prstGeom prst="rect">
                <a:avLst/>
              </a:prstGeom>
              <a:solidFill>
                <a:srgbClr val="F9F9F9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>
                <p:custDataLst>
                  <p:tags r:id="rId11"/>
                </p:custDataLst>
              </p:nvPr>
            </p:nvSpPr>
            <p:spPr>
              <a:xfrm>
                <a:off x="5223829" y="6042668"/>
                <a:ext cx="3874750" cy="2916499"/>
              </a:xfrm>
              <a:prstGeom prst="rect">
                <a:avLst/>
              </a:prstGeom>
              <a:solidFill>
                <a:srgbClr val="BAECE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23" name="图片 22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>
                <a:off x="4947945" y="5684035"/>
                <a:ext cx="743138" cy="700539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24" name="图片 23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9872228" y="5442715"/>
              <a:ext cx="1805344" cy="87506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43" name="Rectangle 64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7466330" y="2533015"/>
            <a:ext cx="4511486" cy="203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smtClean="0">
                <a:latin typeface="微软雅黑" panose="020b0503020204020204" pitchFamily="34" charset="-122"/>
                <a:sym typeface="+mn-ea"/>
              </a:rPr>
              <a:t>      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3个50是150</a:t>
            </a:r>
            <a:r>
              <a:rPr lang="zh-CN" altLang="en-US" sz="2800" smtClean="0">
                <a:latin typeface="微软雅黑" panose="020b0503020204020204" pitchFamily="34" charset="-122"/>
                <a:sym typeface="+mn-ea"/>
              </a:rPr>
              <a:t>，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左右两栏合起来约150个字。</a:t>
            </a:r>
            <a:endParaRPr sz="2800" smtClean="0">
              <a:latin typeface="微软雅黑" panose="020b0503020204020204" pitchFamily="3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pic>
        <p:nvPicPr>
          <p:cNvPr id="3" name="图片 -214748232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59105" y="1449705"/>
            <a:ext cx="6793230" cy="37255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735965" y="1650365"/>
            <a:ext cx="2752090" cy="2673985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7389817" y="1659861"/>
            <a:ext cx="4736092" cy="1970083"/>
            <a:chOff x="310" y="7789"/>
            <a:chExt cx="7458" cy="3103"/>
          </a:xfrm>
        </p:grpSpPr>
        <p:pic>
          <p:nvPicPr>
            <p:cNvPr id="12291" name="Picture 5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6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1339" r="73297" b="10991"/>
            <a:stretch>
              <a:fillRect/>
            </a:stretch>
          </p:blipFill>
          <p:spPr bwMode="auto">
            <a:xfrm flipH="1">
              <a:off x="5148" y="7881"/>
              <a:ext cx="2620" cy="30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AutoShape 27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310" y="7789"/>
              <a:ext cx="5157" cy="2305"/>
            </a:xfrm>
            <a:prstGeom prst="wedgeRoundRectCallout">
              <a:avLst>
                <a:gd name="adj1" fmla="val 58574"/>
                <a:gd name="adj2" fmla="val 11555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fontAlgn="base">
                <a:lnSpc>
                  <a:spcPct val="150000"/>
                </a:lnSpc>
              </a:pPr>
              <a:r>
                <a:rPr lang="zh-CN" altLang="en-US" sz="2800" smtClean="0"/>
                <a:t>整个故事有</a:t>
              </a:r>
              <a:r>
                <a:rPr lang="zh-CN" altLang="en-US" sz="2800" smtClean="0">
                  <a:solidFill>
                    <a:srgbClr val="1D41D5"/>
                  </a:solidFill>
                </a:rPr>
                <a:t>两段</a:t>
              </a:r>
              <a:r>
                <a:rPr lang="zh-CN" altLang="en-US" sz="2800" smtClean="0"/>
                <a:t>，</a:t>
              </a:r>
              <a:r>
                <a:rPr lang="zh-CN" altLang="en-US" sz="2800" smtClean="0">
                  <a:solidFill>
                    <a:srgbClr val="1D41D5"/>
                  </a:solidFill>
                </a:rPr>
                <a:t>一段</a:t>
              </a:r>
              <a:r>
                <a:rPr lang="zh-CN" altLang="en-US" sz="2800" smtClean="0"/>
                <a:t>大约有</a:t>
              </a:r>
              <a:r>
                <a:rPr lang="zh-CN" altLang="en-US" sz="2800" smtClean="0">
                  <a:solidFill>
                    <a:srgbClr val="1D41D5"/>
                  </a:solidFill>
                </a:rPr>
                <a:t>80个字</a:t>
              </a:r>
              <a:r>
                <a:rPr lang="zh-CN" altLang="en-US" sz="2800" smtClean="0"/>
                <a:t>。</a:t>
              </a:r>
              <a:endParaRPr lang="zh-CN" altLang="en-US" sz="2800" smtClean="0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7242810" y="3382645"/>
            <a:ext cx="4822825" cy="2489200"/>
            <a:chOff x="659498" y="1801736"/>
            <a:chExt cx="11018074" cy="4516043"/>
          </a:xfrm>
        </p:grpSpPr>
        <p:grpSp>
          <p:nvGrpSpPr>
            <p:cNvPr id="18" name="组合 17"/>
            <p:cNvGrpSpPr/>
            <p:nvPr/>
          </p:nvGrpSpPr>
          <p:grpSpPr>
            <a:xfrm>
              <a:off x="659498" y="1801736"/>
              <a:ext cx="10531015" cy="4291009"/>
              <a:chOff x="4947945" y="5684035"/>
              <a:chExt cx="4208640" cy="3435198"/>
            </a:xfrm>
          </p:grpSpPr>
          <p:sp>
            <p:nvSpPr>
              <p:cNvPr id="19" name="矩形 18"/>
              <p:cNvSpPr/>
              <p:nvPr>
                <p:custDataLst>
                  <p:tags r:id="rId9"/>
                </p:custDataLst>
              </p:nvPr>
            </p:nvSpPr>
            <p:spPr>
              <a:xfrm>
                <a:off x="5143751" y="5920196"/>
                <a:ext cx="4012834" cy="3199037"/>
              </a:xfrm>
              <a:prstGeom prst="rect">
                <a:avLst/>
              </a:prstGeom>
              <a:solidFill>
                <a:srgbClr val="F9F9F9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矩形 21"/>
              <p:cNvSpPr/>
              <p:nvPr>
                <p:custDataLst>
                  <p:tags r:id="rId10"/>
                </p:custDataLst>
              </p:nvPr>
            </p:nvSpPr>
            <p:spPr>
              <a:xfrm>
                <a:off x="5223829" y="6042668"/>
                <a:ext cx="3874750" cy="2916499"/>
              </a:xfrm>
              <a:prstGeom prst="rect">
                <a:avLst/>
              </a:prstGeom>
              <a:solidFill>
                <a:srgbClr val="BAECE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23" name="图片 22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1"/>
              <a:stretch>
                <a:fillRect/>
              </a:stretch>
            </p:blipFill>
            <p:spPr>
              <a:xfrm>
                <a:off x="4947945" y="5684035"/>
                <a:ext cx="743138" cy="700539"/>
              </a:xfrm>
              <a:prstGeom prst="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</p:pic>
        </p:grpSp>
        <p:pic>
          <p:nvPicPr>
            <p:cNvPr id="24" name="图片 23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9872228" y="5442715"/>
              <a:ext cx="1805344" cy="87506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43" name="Rectangle 64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7457440" y="3938905"/>
            <a:ext cx="4440555" cy="203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 smtClean="0">
                <a:latin typeface="微软雅黑" panose="020b0503020204020204" pitchFamily="34" charset="-122"/>
                <a:sym typeface="+mn-ea"/>
              </a:rPr>
              <a:t>      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2</a:t>
            </a:r>
            <a:r>
              <a:rPr lang="zh-CN" sz="2800" smtClean="0">
                <a:latin typeface="微软雅黑" panose="020b0503020204020204" pitchFamily="34" charset="-122"/>
                <a:sym typeface="+mn-ea"/>
              </a:rPr>
              <a:t>个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80</a:t>
            </a:r>
            <a:r>
              <a:rPr lang="zh-CN" sz="2800" smtClean="0">
                <a:latin typeface="微软雅黑" panose="020b0503020204020204" pitchFamily="34" charset="-122"/>
                <a:sym typeface="+mn-ea"/>
              </a:rPr>
              <a:t>是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160</a:t>
            </a:r>
            <a:endParaRPr sz="2800" smtClean="0">
              <a:latin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800" smtClean="0">
                <a:latin typeface="微软雅黑" panose="020b0503020204020204" pitchFamily="34" charset="-122"/>
                <a:sym typeface="+mn-ea"/>
              </a:rPr>
              <a:t>   </a:t>
            </a:r>
            <a:r>
              <a:rPr sz="2800" smtClean="0">
                <a:latin typeface="微软雅黑" panose="020b0503020204020204" pitchFamily="34" charset="-122"/>
                <a:sym typeface="+mn-ea"/>
              </a:rPr>
              <a:t>两段一共约有160个字。</a:t>
            </a:r>
            <a:endParaRPr sz="2800" smtClean="0">
              <a:latin typeface="微软雅黑" panose="020b0503020204020204" pitchFamily="34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新知讲解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278255" y="1940560"/>
            <a:ext cx="9512300" cy="3702050"/>
            <a:chOff x="2013" y="3056"/>
            <a:chExt cx="14980" cy="5830"/>
          </a:xfrm>
        </p:grpSpPr>
        <p:sp>
          <p:nvSpPr>
            <p:cNvPr id="14" name="矩形 13"/>
            <p:cNvSpPr/>
            <p:nvPr>
              <p:custDataLst>
                <p:tags r:id="rId3"/>
              </p:custDataLst>
            </p:nvPr>
          </p:nvSpPr>
          <p:spPr>
            <a:xfrm>
              <a:off x="2013" y="3056"/>
              <a:ext cx="14980" cy="5830"/>
            </a:xfrm>
            <a:prstGeom prst="rect">
              <a:avLst/>
            </a:prstGeom>
            <a:solidFill>
              <a:srgbClr val="EDFFF8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4" name="TextBox 7"/>
            <p:cNvSpPr txBox="1"/>
            <p:nvPr>
              <p:custDataLst>
                <p:tags r:id="rId4"/>
              </p:custDataLst>
            </p:nvPr>
          </p:nvSpPr>
          <p:spPr>
            <a:xfrm>
              <a:off x="2478" y="3981"/>
              <a:ext cx="14244" cy="421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  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在估计较大的数量的物体有多少时， 要有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一定的依据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，我们一般采用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由部分估整体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的估数方法，即先找出这个物品中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较小的数量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，再根据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较小的数量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去估计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较大的数量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， 会更</a:t>
              </a:r>
              <a:r>
                <a:rPr sz="2800">
                  <a:solidFill>
                    <a:srgbClr val="1D41D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准确</a:t>
              </a:r>
              <a:r>
                <a:rPr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一些。</a:t>
              </a:r>
              <a:endParaRPr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795000" y="114935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https://d.book118.com/085123212213011124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思源黑体 CN Bold</vt:lpstr>
      <vt:lpstr>思源黑体 CN Normal</vt:lpstr>
      <vt:lpstr>Calibri Light</vt:lpstr>
      <vt:lpstr>Times New Roman</vt:lpstr>
      <vt:lpstr>黑体</vt:lpstr>
      <vt:lpstr>Office Theme</vt:lpstr>
      <vt:lpstr>PowerPoint Presentation</vt:lpstr>
      <vt:lpstr>教学目标</vt:lpstr>
      <vt:lpstr>新知导入</vt:lpstr>
      <vt:lpstr>新知导入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2024-09-28T22:10:34.246</cp:lastPrinted>
  <dcterms:created xsi:type="dcterms:W3CDTF">2024-09-28T14:10:34Z</dcterms:created>
  <dcterms:modified xsi:type="dcterms:W3CDTF">2024-09-28T14:10:36Z</dcterms:modified>
</cp:coreProperties>
</file>