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31693-8599-4E9D-9A31-775172C12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433D8-4CAB-4468-B60A-1DC56A71C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4B76D-2350-4BF8-942B-E27D7185A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53FF5A-40C1-4BB0-B514-2078C6F22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B2D427-756A-4036-B6FD-CD196FEA7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044566-85A7-47B7-AA7D-FC5476B67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32F9D2-1D14-4C7B-863E-165866EE0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BDFC5-EB78-494C-8BE6-8C4E4E3D3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5FF5C-8F0F-44A0-96D9-8EB89276B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C378B-66FC-4E4F-A838-CB109A50B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052F4-9B8A-4405-97E8-52BA7C26D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1240332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安全管理办法应对人员流动的管理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人员流动现状及影响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人员培训与安全意识提升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信息安全与保密管理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应对人员流动带来的安全风险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随着企业规模的扩大和业务的快速发展，人员流动日益频繁，给企业安全管理带来了新的挑战。为了有效应对这一挑战，保障企业资产和员工安全，特制定本安全管理办法。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提升安全管理水平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通过规范人员流动管理流程，完善相关制度和措施，提高企业对人员流动安全风险的防范能力和应对水平。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本管理办法适用于企业内部所有涉及人员流动的安全管理工作，包括员工入职、离职、调动、借调、返聘等各个环节。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本管理办法涉及的安全管理内容包括但不限于人员背景调查、保密协议签订、资产交接、权限回收等方面。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本管理办法的执行情况将定期向企业高层管理人员汇报，以确保相关措施得到有效落实。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人员流动现状及影响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现代企业人员流动频繁，员工离职、转岗、借调等情况普遍。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高流动性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流动原因多样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流动趋势年轻化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个人发展、家庭因素、工作条件等都是造成人员流动的原因。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年轻员工更加注重个人成长和职业发展，流动意愿更强。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人员流动现状分析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人员流动可能导致企业安全漏洞，如离职员工恶意泄露机密信息。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917" r="29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792" r="17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安全风险增加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新员工需要接受安全培训，增加了企业的培训成本和时间成本。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安全培训成本上升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人员流动使得企业安全策略的调整和实施更加困难。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安全策略调整困难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人员流动对企业安全的影响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833" r="128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加强安全意识教育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完善安全管理制度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强化技术防护措施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建立应急响应机制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应对人员流动的挑战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通过定期的安全意识教育，提高员工的安全意识和风险防范能力。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采用先进的安全技术防护措施，如加密技术、防火墙等，保护企业的信息安全。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建立健全的安全管理制度，规范员工的安全行为和操作。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制定完善的应急响应计划，及时应对人员流动带来的安全风险和挑战。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制定明确的安全管理目标，如减少事故发生率、提高员工安全意识等。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明确安全管理目标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根据企业实际情况，确立切实可行的安全管理原则，如“安全第一、预防为主”等。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确立安全管理原则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3333" b="3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125" r="11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针对人员流动可能带来的安全风险，制定相应的安全管理规定，如进出登记、禁止携带违禁品等。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制定安全管理规定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识别安全风险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通过对人员流动过程中可能出现的风险进行识别，制定相应的应对措施。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根据风险识别结果，制定详细的安全计划，包括预防措施、应急响应等。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实施安全措施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按照安全计划，落实各项安全措施，如加强门禁管理、定期进行安全巡查等。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完善安全管理流程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219" b="112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405" b="440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加强制度执行与监管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加强宣传教育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通过宣传、培训等方式，提高员工对安全管理制度的认知和遵守意识。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定期对安全管理制度的执行情况进行检查评估，及时发现问题并改进。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严格责任追究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对于违反安全管理制度的行为，严格追究相关责任人的责任，确保制度的严肃性和有效性。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人员培训与安全意识提升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https://d.book118.com/085124033221011100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2024-09-08T13:51:07.342</cp:lastPrinted>
  <dcterms:created xsi:type="dcterms:W3CDTF">2024-09-08T05:51:07Z</dcterms:created>
  <dcterms:modified xsi:type="dcterms:W3CDTF">2024-09-08T05:51:09Z</dcterms:modified>
</cp:coreProperties>
</file>