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C47ADE-2954-441B-AA9E-7A969D1FEE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10401C-CE0C-4B8D-A343-5FE35643C4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3B14AE-5119-423B-8340-050383D919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926912-A20C-40DF-996A-31134428C0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0092BD4-22EA-434F-A3DA-3419B352FA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F4AE3A6-85C1-45EC-A369-7A2927319B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1BE00C5-78A3-42DE-B2F2-BBF03685DA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EE5328-2E80-497D-A33C-B251DDAC41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4AF52E-7A06-4BAC-ABD6-C8D0FE6BA6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4B8267-905F-4A00-9FE6-DEE2A7231E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8D7A71-4053-4EBD-922C-C43632B25A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10.png" /><Relationship Id="rId5" Type="http://schemas.openxmlformats.org/officeDocument/2006/relationships/image" Target="../media/image11.pn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png" /><Relationship Id="rId3" Type="http://schemas.openxmlformats.org/officeDocument/2006/relationships/image" Target="../media/image13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14.png" /><Relationship Id="rId4" Type="http://schemas.openxmlformats.org/officeDocument/2006/relationships/image" Target="../media/image15.pn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5124101020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护理竞聘教学老师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自我介绍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竞聘原因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教学经验与成果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未来规划与目标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结语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自我介绍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921" b="16921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1" b="17921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85248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89066" y="1938594"/>
            <a:ext cx="391119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467193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学历：硕士及以上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63829" y="3650029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74314" y="3736142"/>
            <a:ext cx="416357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AutoShape 9"/>
          <p:cNvSpPr/>
          <p:nvPr/>
        </p:nvSpPr>
        <p:spPr>
          <a:xfrm>
            <a:off x="1306341" y="3264741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专业：护理学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63829" y="544148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773583" y="5527602"/>
            <a:ext cx="441594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2" name="AutoShape 12"/>
          <p:cNvSpPr/>
          <p:nvPr/>
        </p:nvSpPr>
        <p:spPr>
          <a:xfrm>
            <a:off x="1306341" y="5062289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学校：知名医科大学或护理学院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3274" b="23274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0062" b="20062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临床经验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在大型医院或知名医疗机构从事临床护理工作多年，具备丰富的实践经验。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培训经历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参与过多轮护理培训，具备培训新护士和进修护士的能力。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管理经验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曾担任过护理团队负责人或护士长，具备团队管理和培训能力。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工作经历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72922" y="2599767"/>
            <a:ext cx="2150213" cy="2889707"/>
            <a:chOff x="972922" y="2599767"/>
            <a:chExt cx="2150213" cy="2889707"/>
          </a:xfrm>
        </p:grpSpPr>
        <p:sp>
          <p:nvSpPr>
            <p:cNvPr id="3" name="AutoShape 3"/>
            <p:cNvSpPr/>
            <p:nvPr/>
          </p:nvSpPr>
          <p:spPr>
            <a:xfrm>
              <a:off x="972922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" name="AutoShape 4"/>
          <p:cNvSpPr/>
          <p:nvPr/>
        </p:nvSpPr>
        <p:spPr>
          <a:xfrm>
            <a:off x="1588976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4231" y="2348202"/>
            <a:ext cx="427404" cy="503036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3705053" y="2599767"/>
            <a:ext cx="2150213" cy="2889707"/>
            <a:chOff x="3705053" y="2599767"/>
            <a:chExt cx="2150213" cy="2889707"/>
          </a:xfrm>
        </p:grpSpPr>
        <p:sp>
          <p:nvSpPr>
            <p:cNvPr id="7" name="AutoShape 7"/>
            <p:cNvSpPr/>
            <p:nvPr/>
          </p:nvSpPr>
          <p:spPr>
            <a:xfrm>
              <a:off x="3705053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4321203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54410" y="2409492"/>
            <a:ext cx="451403" cy="451403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6437185" y="2599767"/>
            <a:ext cx="2150213" cy="2889707"/>
            <a:chOff x="6437185" y="2599767"/>
            <a:chExt cx="2150213" cy="2889707"/>
          </a:xfrm>
        </p:grpSpPr>
        <p:sp>
          <p:nvSpPr>
            <p:cNvPr id="11" name="AutoShape 11"/>
            <p:cNvSpPr/>
            <p:nvPr/>
          </p:nvSpPr>
          <p:spPr>
            <a:xfrm>
              <a:off x="6437185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7053335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63307" y="2346672"/>
            <a:ext cx="498064" cy="506191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9169412" y="2599767"/>
            <a:ext cx="2150213" cy="2889707"/>
            <a:chOff x="9169412" y="2599767"/>
            <a:chExt cx="2150213" cy="2889707"/>
          </a:xfrm>
        </p:grpSpPr>
        <p:sp>
          <p:nvSpPr>
            <p:cNvPr id="15" name="AutoShape 15"/>
            <p:cNvSpPr/>
            <p:nvPr/>
          </p:nvSpPr>
          <p:spPr>
            <a:xfrm>
              <a:off x="9169412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9785562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10068" y="2412169"/>
            <a:ext cx="468901" cy="375102"/>
          </a:xfrm>
          <a:prstGeom prst="rect">
            <a:avLst/>
          </a:prstGeom>
        </p:spPr>
      </p:pic>
      <p:sp>
        <p:nvSpPr>
          <p:cNvPr id="18" name="AutoShape 18"/>
          <p:cNvSpPr/>
          <p:nvPr/>
        </p:nvSpPr>
        <p:spPr>
          <a:xfrm>
            <a:off x="924705" y="3279213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沟通能力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030805" y="3664675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擅长与人沟通，能够有效地与患者及其家属进行交流。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3705053" y="3279213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组织能力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3811153" y="3664675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具备良好的组织能力，能够高效地安排工作并监督团队成员的工作情况。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6394975" y="3279213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创新能力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6501074" y="3664675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关注护理领域的新技术和新理念，能够将创新应用于实际工作中。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9157221" y="3291405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语言能力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9263320" y="3676867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具备良好的英语沟通能力，能够阅读和翻译专业英文文献。</a:t>
            </a:r>
            <a:endParaRPr lang="en-US" sz="1100"/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个人技能与特长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竞聘原因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67054" y="172053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8776" y="178893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AutoShape 4"/>
          <p:cNvSpPr/>
          <p:nvPr/>
        </p:nvSpPr>
        <p:spPr>
          <a:xfrm>
            <a:off x="1804696" y="1549847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长期从事护理工作，对护理专业有深厚的感情和认识。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267054" y="332962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78301" y="3398024"/>
            <a:ext cx="41910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AutoShape 7"/>
          <p:cNvSpPr/>
          <p:nvPr/>
        </p:nvSpPr>
        <p:spPr>
          <a:xfrm>
            <a:off x="1804696" y="3158939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热衷于传授护理知识和技能，愿意为培养更多优秀的护理人才贡献力量。</a:t>
            </a:r>
            <a:endParaRPr lang="en-US" sz="1100"/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9652" b="19652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11" name="AutoShape 11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AutoShape 22"/>
          <p:cNvSpPr/>
          <p:nvPr/>
        </p:nvSpPr>
        <p:spPr>
          <a:xfrm>
            <a:off x="1804696" y="4750369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对护理教育的发展趋势和教学方法有浓厚的兴趣，愿意不断学习和探索。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262116" y="4828813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对护理教育的热爱</a:t>
              </a:r>
            </a:p>
          </p:txBody>
        </p:sp>
      </p:grpSp>
      <p:sp>
        <p:nvSpPr>
          <p:cNvPr id="46" name="TextBox 46"/>
          <p:cNvSpPr txBox="1"/>
          <p:nvPr/>
        </p:nvSpPr>
        <p:spPr>
          <a:xfrm>
            <a:off x="1273363" y="4897210"/>
            <a:ext cx="41910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081" y="3060169"/>
            <a:ext cx="10117937" cy="1602668"/>
          </a:xfrm>
          <a:prstGeom prst="rightArrow">
            <a:avLst/>
          </a:prstGeom>
          <a:solidFill>
            <a:schemeClr val="accent1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142098" y="3230392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381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22732" y="3566769"/>
            <a:ext cx="500969" cy="58960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194267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381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56617" y="3614318"/>
            <a:ext cx="634228" cy="49438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834152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381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78997" y="3563234"/>
            <a:ext cx="587411" cy="53181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650305" y="4975638"/>
            <a:ext cx="2311548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渴望与优秀的教师团队共同合作，共同成长。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564104" y="1827351"/>
            <a:ext cx="2335900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希望通过竞聘教学老师，进一步提升自己的教学水平和能力。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8170" y="1827351"/>
            <a:ext cx="2311548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希望在教学实践中不断锤炼自己的专业技能和教学技巧。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提升教学水平的愿望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深知教学老师对于学生成长成才的重要影响，希望通过自己的努力，为学生提供更好的教育服务。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对学校的发展和学科建设有高度的责任感和使命感。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2531" b="12531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4763" b="14763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愿意为学校的教育事业贡献自己的力量，推动学校护理教育的不断发展和进步。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48" b="784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对学校及学生的责任感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教学经验与成果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https://d.book118.com/085124101020011121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2024-09-23T22:02:44.720</cp:lastPrinted>
  <dcterms:created xsi:type="dcterms:W3CDTF">2024-09-23T14:02:44Z</dcterms:created>
  <dcterms:modified xsi:type="dcterms:W3CDTF">2024-09-23T14:02:46Z</dcterms:modified>
</cp:coreProperties>
</file>