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E6954-48B4-443B-AB3B-DC0F313CD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E4389-A2CD-4863-9BF4-ACE2FB8FF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0BD26-F59A-4B20-A10F-91844114F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C12E8-1AB2-4064-BD34-A7061E062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824628-8ECD-4713-92E5-A71E68DAB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C526F8-030F-4BD8-A7F5-1406D4E17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043A12-8EAA-4DFF-BE9C-43EE1EF98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1F38B-4CC9-46DF-9056-8A4EE98CA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56BD0-2702-4D64-A961-22ACBF72E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96A54-7070-4CB6-8F2E-39342B2DA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4E2B2-D0BC-405F-A3C3-439751C6B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241142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学会调控情绪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情绪认知与识别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情绪调控策略与技巧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情绪与压力管理关系探讨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情商培养与提高途径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情绪认知与识别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情绪是人类在特定情境下产生的心理反应，包括生理、行为和主观体验等多个方面。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根据情绪的性质和强度，可分为积极情绪和消极情绪；根据情绪的表达方式，可分为外显情绪和内隐情绪。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情绪产生原因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情绪的产生与个体的生理状态、认知评价、环境因素等多方面因素有关。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情绪产生过程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情绪的产生包括情境刺激、认知评价、生理反应、行为表达等多个环节。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90" r="2149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情绪产生原因及过程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通过面部肌肉的运动和表情的组合来表达情绪。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语音语调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通过语音的高低、快慢、强弱等来表达情绪。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身体语言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通过身体的姿态、动作和肌肉紧张程度来表达情绪。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常见情绪表达方式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关注自己的情绪变化，提高自我觉察能力。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掌握情绪词汇，对情绪进行准确的命名和描述。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学会情绪标签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定期记录自己的情绪变化，分析情绪的触发因素和应对方式。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记录情绪日记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自我情绪觉察能力培养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情绪调控策略与技巧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通过深长的腹式呼吸，可以激活副交感神经系统，从而缓解紧张和焦虑情绪。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腹式呼吸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通过紧张和松弛不同肌肉群，达到放松身心的目的。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渐进性肌肉松弛法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通过引导想象和专注呼吸，实现深度放松和内心平静。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深呼吸与放松训练法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通过积极的自我对话，提升自信心和动力。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正面肯定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375" b="10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重塑信念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关注自身优点和成就，培养积极心态。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调整对挫折和困难的看法，以更乐观的态度面对生活。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积极心理暗示法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与朋友或家人分享心情，倾听他们的建议和支持，以缓解情绪压力。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专注于当下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将注意力集中在当前的任务或活动上，避免过度思考过去或未来。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寻找新兴趣点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尝试新事物或活动，以转移对负面情绪的过度关注。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注意力转移法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通过书写或绘画表达内心情感，有助于减轻心理压力。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125" b="181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写日记或绘画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进行适量的运动，如跑步、游泳或瑜伽等，可以释放负面情绪并提升心情。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如果情绪问题持续存在且严重影响生活质量，可以考虑寻求心理咨询或治疗帮助。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合理宣泄法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情绪与压力管理关系探讨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工作任务繁重、时间紧迫、职业发展压力等。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家庭矛盾、同事关系紧张、社交焦虑等。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人际关系压力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财务困境、物价上涨、失业等。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身体疾病、心理健康问题、不良生活习惯等。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健康压力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6946" r="1694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压力来源及影响分析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通过情绪表达，识别自己或他人的情绪状态。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通过调整情绪反应，改变对压力的感受和应对方式。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情绪可以激发行动，推动我们采取积极措施应对压力。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情绪驱动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情绪在压力管理中作用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保持充足睡眠、均衡饮食和适量运动，增强身体和心理抵抗力。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合理规划时间，设定优先级，避免拖延和压力积累。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与家人、朋友或专业人士交流，分享感受，获取建议和支持。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培养乐观、自信、坚韧的心态，积极面对挑战。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学习深呼吸、冥想、放松训练等技巧，缓解紧张情绪。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有效应对压力，保持良好心态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情商培养与提高途径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情商概念及重要性阐述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情商（Emotional Intelligence，EQ）是指个体在情绪认知、情绪表达、情绪调节和情绪利用等方面的能力。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情商对于个人成功和幸福具有重要影响，高情商者能够更好地应对压力、解决问题、建立良好人际关系，从而取得更好的工作和生活成果。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https://d.book118.com/085124114232011114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2024-09-21T20:36:44.093</cp:lastPrinted>
  <dcterms:created xsi:type="dcterms:W3CDTF">2024-09-21T12:36:44Z</dcterms:created>
  <dcterms:modified xsi:type="dcterms:W3CDTF">2024-09-21T12:36:46Z</dcterms:modified>
</cp:coreProperties>
</file>