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C2747-317A-4C27-B24B-777371836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676F2-DCD0-44F0-89C5-CF4AEC0D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10E7A-6F47-4B00-ABE7-939D5509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0EC40-CBEE-46D8-BCB3-8F107DC8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721AE-DA1B-45BD-82F3-DB9E97498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921DB-6BA2-4C50-9843-C2572753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A29CF-F485-4D1A-BEE2-61C37A264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8BB76-3D69-432F-AF10-66B176E43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3FCCF-CF7A-4DB1-9B43-C81E38135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E1062-7D7A-46EE-A19D-8CE2A70E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B1E7A-2321-4A11-A1FE-4B7AE7A5D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31101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飞行控制系统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飞行控制系统的组成与原理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飞行控制系统的设计与实现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飞行控制系统的应用与案例分析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飞行控制系统的挑战与发展趋势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飞行控制系统概述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飞行控制系统（Flight Control System，简称FCS）是指用于控制飞行器在空中的姿态、航向、高度、速度等飞行参数的系统。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飞行控制系统的主要功能包括：稳定和控制飞行器的姿态；实现飞行器的导航和制导；提供必要的人机交互接口。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58" r="2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早期的飞行控制系统主要采用机械式或液压式控制方式，随着电子技术的发展，现代飞行控制系统已经实现了数字化、智能化和网络化。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目前，飞行控制系统已经广泛应用于各种飞行器，包括飞机、无人机、导弹等，并在航空、航天、军事等领域发挥着越来越重要的作用。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通过精确控制飞行器的姿态和航向，减少因气流、风切变等外部干扰因素对飞行器的影响，从而提高飞行的安全性。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提高飞行安全性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飞行控制系统可以实时监测并调整飞行器的状态，确保其在各种复杂环境下的稳定飞行。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增强飞行稳定性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对于需要执行复杂任务的飞行器，如无人机、导弹等，飞行控制系统可以实现精确的导航、制导和控制，确保任务的顺利完成。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实现复杂任务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飞行控制系统的重要性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飞行控制系统的组成与原理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95" b="17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用于感知飞行器的姿态、位置、速度等状态信息，包括陀螺仪、加速度计、GPS等。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根据传感器信息计算出控制指令，实现飞行器的稳定控制和自主导航。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控制算法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将控制算法输出的控制指令转化为飞行器的实际动作，包括电机、舵机等。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为飞行控制系统提供稳定的电力供应，确保系统正常工作。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主要组成部分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控制算法根据传感器信息和预设的飞行任务，计算出相应的控制指令。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电源系统为整个飞行控制系统提供电力支持，确保系统稳定工作。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传感器采集飞行器的状态信息，并将其传输给控制算法。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执行机构根据控制指令，驱动飞行器的相应部件产生动作，实现飞行控制。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6" b="119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传感器融合技术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控制算法优化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自主导航技术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将多个传感器的信息进行融合处理，提高状态信息的准确性和可靠性。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实时监测飞行控制系统的状态，对可能出现的故障进行诊断和处理，确保系统安全可靠。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针对飞行器的特性和任务需求，对控制算法进行优化设计，提高飞行控制的精度和稳定性。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利用GPS等导航设备，实现飞行器的自主定位和导航，提高飞行任务的执行效率。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飞行控制系统的设计与实现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https://d.book118.com/085131101324011102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2024-09-11T23:18:09.245</cp:lastPrinted>
  <dcterms:created xsi:type="dcterms:W3CDTF">2024-09-11T15:18:09Z</dcterms:created>
  <dcterms:modified xsi:type="dcterms:W3CDTF">2024-09-11T15:18:11Z</dcterms:modified>
</cp:coreProperties>
</file>