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19A6A-102F-415B-9405-6B17BD67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095E6-07ED-472C-A36A-5AA2383F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42684-7456-43DB-B30F-B555A160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21707-4D13-4FEC-AD41-C0F8F32F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3EDCD-25F7-496F-939C-0A58931D4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854CC-4485-4E07-8986-50191A58C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7BB51-407E-42E3-B14D-5EEAB7F01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885CC-6E0D-439B-99BA-8ACE8675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6056D-BE63-4946-8958-A34D0660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1A48-B5A6-494E-A300-0540F96F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FD659-5688-4E5C-A602-F8FBD683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3303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无理数与根式的运算与应用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无理数基本概念及性质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根式基本概念及运算规则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无理数与根式运算方法探讨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无理数与根式在实际问题中应用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无理数与根式的概念在数学发展史上具有重要意义，是数学从有理数向实数扩展的关键步骤。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数学发展历程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无理数与根式在几何、物理、工程等领域具有广泛应用，是解决实际问题的重要工具。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学习无理数与根式有助于培养学生的抽象思维、逻辑思维和计算能力。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本课程将介绍无理数与根式的基本概念、性质、运算及应用，包括无理数的表示、根式的化简与计算等。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通过本课程的学习，学生应掌握无理数与根式的基本知识和运算技能，能够运用所学知识解决实际问题，提高数学素养和思维能力。同时，本课程还将注重培养学生的自主学习能力和合作精神。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无理数基本概念及性质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无法表示为两个整数的商的实数，即不是有理数的实数。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根据无理数的来源和性质，可以将其分为代数无理数和超越无理数两类。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无理数定义及分类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无理数与有理数的关系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无理数和有理数都是实数，但无理数不能表示为两个整数之比，而有理数可以。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无理数的运算性质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无理数在加、减、乘、除等运算中表现出与有理数不同的性质，如无理数与有理数的和或差可能是无理数，无理数之间相乘或相除可能得到有理数等。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无理数的稠密性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在任意两个不相等的实数之间，都存在无理数，即无理数在实数集中是稠密的。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无理数性质探讨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如√2，√3等，它们不能表示为两个整数的商，因此是无理数。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大部分平方根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π和e都是常见的无理数，它们在几何、代数、分析等领域有着广泛的应用。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圆周率π和自然对数的底e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黄金分割比φ=(√5-1)/2，它是一个无理数，具有许多独特的性质和美学价值。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黄金分割比φ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例如sin(π/3)=√3/2中的√3是无理数，因此sin(π/3)也是无理数。这些三角函数值在三角学、解析几何等领域有着广泛的应用。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某些三角函数值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常见无理数实例分析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根式基本概念及运算规则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根式是数学中的一种表示方法，表示对一个数或代数式进行开方运算。如$sqrt{4}=2$，其中$sqrt{}$表示平方根运算，4是被开方数，2是结果。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根式表示方法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根式通常用根号"$sqrt{}$"来表示，根号下的数或代数式称为被开方数，根号的次数表示开方的次数。如$sqrt[3]{8}=2$，表示对8进行三次方根运算，结果为2。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根式定义及表示方法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乘法规则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$sqrt{a} times sqrt{b} = sqrt{a times b}$，要求a、b均为非负数。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$sqrt{a} div sqrt{b} = sqrt{frac{a}{b}}$，要求a、b均为正数，且b不等于0。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幂的运算规则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$(sqrt{a})^n = sqrt{a^n}$，要求a为非负数，n为正整数。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加减运算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一般情况下，根式不能直接进行加减运算，需要先进行化简或通分。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根式运算规则总结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提取公因数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利用平方差公式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有理化分母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换元法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复杂根式化简技巧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748" b="147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07" b="147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对于复杂的根式表达式，可以尝试提取公因数进行化简。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对于形如$sqrt{a^2-b^2}$的根式，可以尝试利用平方差公式进行化简。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对于分母含有根式的分数，可以通过有理化分母的方法化简。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对于复杂的根式表达式，可以尝试使用换元法进行化简。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https://d.book118.com/085133033240011110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2024-09-16T02:28:40.531</cp:lastPrinted>
  <dcterms:created xsi:type="dcterms:W3CDTF">2024-09-15T18:28:40Z</dcterms:created>
  <dcterms:modified xsi:type="dcterms:W3CDTF">2024-09-15T18:28:42Z</dcterms:modified>
</cp:coreProperties>
</file>