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F7497-C882-4475-9411-ACE08BD0B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742FE-1FCF-4B8D-8885-2D3981902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F5DCB-F5B3-4FA2-BCBA-06B7023FC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21BDB-E87A-466B-B4F6-F4D4EF6A4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B4109-2DCB-4F3C-BB90-AA07A3FB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FBE91-5D12-4812-B81F-933355D2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0AED7-A5D9-4841-A512-0DB2F856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71C9F-D2EB-4F79-A7E9-667CD5FC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4D8E4-FBF6-4B70-AFD0-16D495B2B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7D862-E991-4BC5-9731-07A822AF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651B9-B1E9-47D2-96F2-96F9AE9BC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3410314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文化创意产业与品牌塑造实操指南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文化创意产业中的品牌塑造策略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实际操作：从创意到落地执行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案例分析：成功品牌塑造经验分享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未来趋势展望与挑战应对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41" r="304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952" r="399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952" r="39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文化创意产业是以创意为核心，以文化为灵魂，以科技为支撑，以市场为导向的新兴产业。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从20世纪90年代开始兴起，经历了萌芽期、发展期、成熟期等阶段，现已成为全球经济增长的重要引擎。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包括内容创意、生产制造、营销推广、消费体验等环节。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高附加值、高融合性、高创新性、高风险性等。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产业链构成及特点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58" r="24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近年来发展迅速，但仍存在产业结构不合理、创新能力不足等问题。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发达国家文化创意产业占据主导地位，发展中国家市场潜力巨大。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品牌具有资产价值，可提升消费者信任度、忠诚度及购买意愿，进而增加企业市场份额和盈利能力。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41" r="261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品牌概念及价值体现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719" r="26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消费者购买行为受需求、动机、感知、学习、态度和个性等多种心理因素影响。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消费者对品牌的认知包括品牌知名度、品牌形象、品牌联想和品牌忠诚度等方面。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消费者心理与品牌认知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通过创新的产品设计、独特的用户体验和有效的营销策略，成功塑造了高端、时尚、科技的品牌形象。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以优质的动画电影和主题公园为核心，打造了一个充满童趣、家庭友好和全球化的品牌帝国。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迪士尼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通过提供优质的咖啡、舒适的环境和个性化的服务，塑造了高端、专业、社交的品牌形象，成为全球最知名的咖啡品牌之一。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星巴克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经典品牌塑造案例分析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文化创意产业中的品牌塑造策略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0811" r="308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强调品牌的文化内涵和故事性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将品牌与文化紧密结合，通过讲述品牌故事、展现品牌历史等方式，增强品牌的文化底蕴和吸引力。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深入了解目标受众的文化背景和价值观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通过市场调研和数据分析，精准把握目标受众的文化需求和心理特征，为品牌塑造提供有力支撑。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挖掘文化元素，进行创意转化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从传统文化、地域文化、流行文化等多方面挖掘文化元素，通过创意转化，形成独具特色的品牌形象和标识。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挖掘文化内涵，打造特色品牌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积极运用微博、微信、抖音等新媒体平台，进行品牌内容的传播和推广，提高品牌的曝光度和关注度。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利用新媒体平台进行品牌推广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通过线上直播、线下活动等方式，为消费者提供与品牌互动的机会，增强消费者对品牌的认知和记忆。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打造线上线下互动体验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与相关产业和品牌进行跨界合作，共同打造具有影响力的文化活动和项目，提升品牌的知名度和美誉度。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合作共赢，拓展品牌影响力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创新传播手段，提升知名度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关注消费者需求，持续创新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及时了解消费者的需求和反馈，针对问题进行改进和优化，不断推出符合消费者需求的新产品和服务。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打造与消费者的情感连接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通过情感营销、社区建设等方式，与消费者建立深厚的情感联系，增强消费者对品牌的认同感和忠诚度。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提供优质的产品和服务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始终关注产品和服务的质量，确保消费者在使用过程中获得良好的体验和感受，为品牌赢得口碑和信任。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强化用户体验，培养忠诚度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https://d.book118.com/085134103140011120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2024-09-22T23:12:26.674</cp:lastPrinted>
  <dcterms:created xsi:type="dcterms:W3CDTF">2024-09-22T15:12:26Z</dcterms:created>
  <dcterms:modified xsi:type="dcterms:W3CDTF">2024-09-22T15:12:28Z</dcterms:modified>
</cp:coreProperties>
</file>