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743AA-5D01-4FB2-A02F-785D05D6F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0BB830-FCB1-475A-8DE6-6524CD587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D895E-464F-42A1-884B-02B6CCEA2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38182-9107-452B-BB1C-8E963EF90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06D09D-C031-4C13-BC56-9C3114D30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951D3F-4A09-4408-824A-D03A94F4A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11E1B8-1D84-47FA-A933-47C07E814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A1729-4798-4F47-A2E2-905EB75A8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9C5E51-3ECF-490D-B941-0E1FF052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D23B2-73E1-4775-9F80-7B18D0A73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2FA2B-256E-4996-B407-CBF6511C0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134221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助产士的产后抑郁症早期识别与干预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助产士在产后抑郁症防治中作用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早期识别方法与技巧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干预措施与实践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合作与资源整合在防治中重要性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产后抑郁症是一种产妇在分娩后出现的情绪障碍，表现为持续的情绪低落、缺乏活力、焦虑、易怒或暴躁、睡眠障碍、食欲改变、注意力难以集中、自责和无助感等症状。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产后抑郁症的发病率因地区和人群而异，但总体上较高。研究表明，大约10%-20%的产妇在分娩后会出现不同程度的抑郁症状。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产妇可能出现情绪低落、缺乏活力、焦虑、易怒或暴躁、睡眠障碍、食欲改变、注意力难以集中、自责和无助感等症状。此外，还可能出现幻觉、妄想等症状。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产后抑郁症不仅对产妇的身心健康造成严重影响，还可能导致母婴关系紧张、影响婴儿发育和家庭和谐。如果未得到及时干预和治疗，甚至可能导致产妇自杀等严重后果。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产后抑郁症的发病原因多种多样，包括生物因素（如激素水平变化、遗传等）、心理因素（如产妇个性特点、应对方式等）和社会环境因素（如孕期和分娩经历、家庭和社会支持等）。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抑郁症的发病机制尚未完全明确，但研究表明，多种因素相互作用共同导致抑郁症状的出现。其中，神经递质失衡、炎症反应、氧化应激等生物学机制在产后抑郁症的发病中起重要作用。此外，心理社会因素也可能通过影响生物学机制而诱发产后抑郁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发病原因与机制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助产士在产后抑郁症防治中作用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624" b="3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早期识别与评估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观察产妇情绪变化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助产士在接触产妇过程中，应注意观察其情绪变化，如是否出现情绪低落、缺乏活力、焦虑、易怒或暴躁等抑郁症状。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评估抑郁症状严重程度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通过专业评估工具，如爱丁堡产后抑郁量表（EPDS），对产妇的抑郁症状进行量化评估，判断其严重程度。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了解产妇病史及家族史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询问产妇是否有过精神病史或家族中是否有抑郁症患者，以评估其患产后抑郁症的风险。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耐心倾听产妇的诉说，理解其感受和需求，给予关心和支持。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提供情绪疏导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2292" r="2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鼓励自我表达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指导产妇进行深呼吸、冥想等放松训练，帮助其缓解紧张情绪和焦虑感。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鼓励产妇表达内心感受，分享自己的经历和想法，以减轻心理压力。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提供心理支持及辅导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根据产妇的抑郁症状严重程度，协助其接受专业治疗，如心理咨询、药物治疗等。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协助专业治疗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如产妇的抑郁症状持续加重或出现自残、自杀等危险行为，应及时转诊至精神专科医疗机构接受进一步治疗。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及时转诊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208" b="10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对接受治疗的产妇进行跟踪随访，了解其治疗进展和效果，及时调整治疗方案。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跟踪随访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协助专业治疗与转诊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产妇可能表现为持续的情绪低落、缺乏活力、对日常活动失去兴趣。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产妇可能表现出过度担忧、紧张不安或易怒、暴躁的情绪。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焦虑或易怒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可能出现入睡困难、早醒或睡眠质量差的情况。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观察产妇情绪变化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积极倾听产妇的诉说，理解其感受和需求，避免打断或贬低其情绪体验。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与产妇建立信任，使其愿意分享内心感受和情绪变化。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表达关心与支持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向产妇表达关心和支持，鼓励其表达情绪，提供情感上的支持。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083" r="4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掌握沟通技巧，倾听产妇心声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汉密尔顿抑郁量表（HAMD）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由专业人员使用的评估工具，用于评定抑郁症状的严重程度。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爱丁堡产后抑郁量表（EPDS）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使用广泛的产后抑郁筛查工具，通过一系列问题评估产妇的抑郁症状。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90项症状自评量表（SCL-90）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包含多个心理症状领域的评估，可用于全面了解产妇的心理健康状况。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使用专业量表进行初步筛查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https://d.book118.com/085134221103011034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2024-08-29T16:17:54.132</cp:lastPrinted>
  <dcterms:created xsi:type="dcterms:W3CDTF">2024-08-29T08:17:54Z</dcterms:created>
  <dcterms:modified xsi:type="dcterms:W3CDTF">2024-08-29T08:17:56Z</dcterms:modified>
</cp:coreProperties>
</file>