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8034A-6717-4988-926A-60D82FCD9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616CA-76EC-4CB2-96CA-97C8E80E5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D85F3-7E62-4C71-A4CC-54140856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56A49-0A55-45C7-BF60-0EC42391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6C063-97B8-482E-B68D-AC06733E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98F69-E73D-4092-B664-830926EA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278FBD-8090-478A-96CC-256836E0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D4C24-7DE2-4314-8F90-34D5C151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9D45B-D946-4288-A2B1-9664A117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E6317-CA1C-4589-8E76-594F742A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796F1-F2F1-483F-93C6-353F2047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4033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区护理概论\n## 1.社区护理的基本概念与重要性\n### 1.1社区护理的定义与特点\n### 1.2社区护理的发展历程\n### 1.3社区护理在卫生服务体系中的地位\n## 2.社区护理的服务对象与内容\n### 2.1社区护理的服务对象\n### 2.2社区护理的服务内容\n### 2.3社区护理的服务模式\n## 3.社区护理的实施与管理\n### 3.1社区护理的实施策略\n### 3.2社区护理的团队建设与管理\n### 3.3社区护理的质量监控与评估\n## 4.社区护理的教育与培训\n### 4.1社区护理教育的目标与要求\n### 4.2社区护理教育的内容与方法\n### 4.3社区护理教育的评价与反馈\n## 5.社区护理的未来发展趋势与挑战\n### 5.1社区护理的发展趋势\n### 5.2社区护理面临的挑战\n### 5.3应对挑战的策略与建议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社区护理概论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社区护理的基本概念与重要性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社区护理的定义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为基本服务单位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全体居民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社区护理的特点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：服务范围局限于某个社区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：提供多种卫生服务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：长期关注居民的健康需求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：与多个机构和专业人员合作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20世纪初，美国公共卫生运动兴起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20世纪中期，家庭护理和社区护理模式出现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20世纪末，社区护理逐渐成为卫生服务体系的重要组成部分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21世纪初，社区护理全球化发展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社区护理的重要性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为居民提供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的卫生服务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，缩小健康差距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提供支持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社区护理与其他卫生服务的关系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相互补充，形成完整的护理服务体系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紧密合作，共同预防疾病和促进健康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社区护理在卫生服务体系中的地位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社区护理的服务对象与内容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全体居民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：提供日常生活照顾、健康管理、康复训练等服务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：提供预防接种、健康检查、生长发育监测等服务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：提供孕期保健、分娩指导、产后访视等服务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：提供康复训练、心理支持、社会适应等服务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高风险人群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：提供疾病管理、生活方式干预、心理支持等服务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：提供隔离、治疗、康复等服务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意外伤害者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：提供紧急救治、康复训练、心理疏导等服务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社区护理的服务对象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健康教育：普及健康知识，提高居民健康素养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健康筛查：早期发现疾病，提高疾病治疗效果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健康干预：针对高危人群，采取预防措施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慢性病管理：提供药物治疗、生活方式干预、心理支持等服务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传染病管理：提供隔离、治疗、康复等服务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意外伤害护理：提供紧急救治、康复训练、心理疏导等服务</a:t>
                </a:r>
                <a:endParaRPr/>
              </a:p>
            </p:txBody>
          </p:sp>
        </p:grpSp>
        <p:grpSp>
          <p:nvGrpSpPr>
            <p:cNvPr id="24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endParaRPr/>
              </a:p>
            </p:txBody>
          </p:sp>
          <p:sp>
            <p:nvSpPr>
              <p:cNvPr id="2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康复训练：针对残疾人、慢性病患者、老年人等，提供康复指导和服务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心理护理：提供心理支持、心理疏导、心理治疗等服务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社会适应：帮助残疾人、老年人等适应社会生活，提高生活质量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社区护理的服务内容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提供上门服务，满足居民个性化需求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注重家庭关系，提高居民满意度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在社区设立护理站点，提供便捷服务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与其他卫生服务相结合，提高服务效果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社区站点护理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为老年人、残疾人等提供日间照顾、康复训练等服务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减轻家庭负担，提高生活质量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日间护理中心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社区护理的服务模式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社区护理的实施与管理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制定社区护理相关政策，提供法律保障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加大投入，提高社区护理服务水平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引入先进护理技术，提高服务质量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加强护理人员培训，提高技术水平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合作支持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与医疗机构、公共卫生机构等合作，形成资源共享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与志愿者组织、非政府组织等合作，提高服务覆盖范围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https://d.book118.com/085140330120011111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社区护理概论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2024-09-17T01:47:19.027</cp:lastPrinted>
  <dcterms:created xsi:type="dcterms:W3CDTF">2024-09-16T17:47:19Z</dcterms:created>
  <dcterms:modified xsi:type="dcterms:W3CDTF">2024-09-16T17:47:21Z</dcterms:modified>
</cp:coreProperties>
</file>