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2158F-6428-4632-9138-3C6F524C7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B0A65-F7C1-44B2-A0D4-BAE0444B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C0840-843B-484D-AC01-6EE37BE51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6F1CC-5AE1-46B0-9B4D-5A65CF6F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394055-C05A-484D-BC41-59B75606B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B398A-1386-4C0C-92BD-831C2156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BA830C-CF12-4171-921E-6E4464F3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5FAE6-6257-42AA-BD1E-4D6471405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AC996-6C87-486A-994E-38B85AB81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62333-4FB3-4014-B033-9A4B14298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40C66-773C-424F-B025-7DF364D88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41040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妊娠期用药：安全用药与风险管理\n## 1.妊娠期用药的基本原则与注意事项\n### 1.1孕妇用药的基本原则与安全性评估\n### 1.2孕期用药的分类与剂量调整\n### 1.3孕妇用药的时机与疗程控制\n## 2.妊娠期常用药物的安全性分析\n### 2.1抗感染药物在妊娠期的应用与安全性\n### 2.2消化系统药物在妊娠期的应用与安全性\n### 2.3心血管系统药物在妊娠期的应用与安全性\n## 3.妊娠期药物禁忌与慎用\n### 3.1孕妇禁用药物的种类与原因\n### 3.2孕妇慎用药物的种类与原因\n### 3.3孕妇用药的禁忌与慎用案例分析\n## 4.妊娠期药物不良反应的监测与处理\n### 4.1孕妇药物不良反应的监测方法与报告\n### 4.2孕妇药物不良反应的处理与干预\n### 4.3孕妇药物不良反应的预防与规避策略\n## 5.妊娠期药物与胎儿的相互作用\n### 5.1药物通过胎盘的影响与机制\n### 5.2药物对胎儿生长发育的影响与评价\n### 5.3药物对胎儿神经系统发育的影响与评估\n## 6.妊娠期用药的个性化治疗方案\n### 6.1孕妇药物治疗的个体差异与调整\n### 6.2孕妇合并症与并发症的药物治疗策略\n### 6.3孕妇特殊需求的药物治疗与调整\n## 7.妊娠期用药的咨询与教育\n### 7.1孕妇用药咨询的重要性与实施\n### 7.2孕妇用药教育的目标与方法\n### 7.3孕妇用药咨询与教育的发展趋势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200"/>
              <a:t>妊娠期用药：安全用药与风险管理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妊娠期用药的基本原则与注意事项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3" name="组合 26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原则一：最小有效剂量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选择药物时，应使用最小有效剂量，以降低胎儿的风险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在病情需要的情况下，可以适当增加剂量，但需在医生指导下进行</a:t>
                </a:r>
                <a:endParaRPr/>
              </a:p>
            </p:txBody>
          </p:sp>
          <p:sp>
            <p:nvSpPr>
              <p:cNvPr id="26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原则二：最短疗程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尽量选择最短疗程的药物，以减少药物对胎儿的影响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在病情允许的情况下，可以考虑使用替代药物或非药物治疗方法</a:t>
                </a:r>
                <a:endParaRPr/>
              </a:p>
            </p:txBody>
          </p:sp>
          <p:sp>
            <p:nvSpPr>
              <p:cNvPr id="27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原则三：避免高风险药物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对于孕妇禁用或慎用的药物，应尽量避免使用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在选择药物时，应咨询医生或药师，了解药物的孕妇安全性</a:t>
                </a:r>
                <a:endParaRPr/>
              </a:p>
            </p:txBody>
          </p:sp>
          <p:sp>
            <p:nvSpPr>
              <p:cNvPr id="27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孕妇用药的基本原则与安全性评估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抗感染药物</a:t>
                </a:r>
                <a:endParaRPr/>
              </a:p>
            </p:txBody>
          </p:sp>
          <p:sp>
            <p:nvSpPr>
              <p:cNvPr id="2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如青霉素、头孢菌素等，通常较为安全，但需遵循医生建议的剂量和使用方法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如四环素、氟喹诺酮类等，应避免在孕期使用，除非在医生指导下使用</a:t>
                </a:r>
                <a:endParaRPr/>
              </a:p>
            </p:txBody>
          </p:sp>
        </p:grpSp>
        <p:grpSp>
          <p:nvGrpSpPr>
            <p:cNvPr id="2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消化系统药物</a:t>
                </a:r>
                <a:endParaRPr/>
              </a:p>
            </p:txBody>
          </p:sp>
          <p:sp>
            <p:nvSpPr>
              <p:cNvPr id="2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如抗酸药、胃肠动力药等，通常较为安全，但需遵循医生建议的剂量和使用方法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如镇静催眠药、抗抑郁药等，应避免在孕期使用，除非在医生指导下使用</a:t>
                </a:r>
                <a:endParaRPr/>
              </a:p>
            </p:txBody>
          </p:sp>
        </p:grpSp>
        <p:grpSp>
          <p:nvGrpSpPr>
            <p:cNvPr id="2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心血管系统药物</a:t>
                </a:r>
                <a:endParaRPr/>
              </a:p>
            </p:txBody>
          </p:sp>
          <p:sp>
            <p:nvSpPr>
              <p:cNvPr id="2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如ACEI、ARB等，在孕期可以使用，但需遵循医生建议的剂量和使用方法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如β受体拮抗剂、钙通道拮抗剂等，通常较为安全，但需遵循医生建议的剂量和使用方法</a:t>
                </a:r>
                <a:endParaRPr/>
              </a:p>
            </p:txBody>
          </p:sp>
        </p:grpSp>
      </p:grpSp>
      <p:pic>
        <p:nvPicPr>
          <p:cNvPr id="2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孕期用药的分类与剂量调整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孕妇用药的时机与疗程控制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组合 3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组合 30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适时用药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在病情需要的情况下，可以选择在孕期适当使用药物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但需在医生指导下进行，避免对胎儿造成不良影响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组合 30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疗程控制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药物治疗应遵循疗程，不要随意中断或延长疗程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在病情允许的情况下，可以考虑在孕期结束后继续使用药物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妊娠期常用药物的安全性分析</a:t>
            </a:r>
            <a:endParaRPr/>
          </a:p>
        </p:txBody>
      </p:sp>
      <p:sp>
        <p:nvSpPr>
          <p:cNvPr id="3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可以用于治疗孕期感染，如呼吸道感染、泌尿道感染等</a:t>
                </a:r>
                <a:endParaRPr/>
              </a:p>
            </p:txBody>
          </p:sp>
          <p:sp>
            <p:nvSpPr>
              <p:cNvPr id="3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青霉素类</a:t>
                </a:r>
                <a:endParaRPr/>
              </a:p>
            </p:txBody>
          </p:sp>
        </p:grpSp>
        <p:grpSp>
          <p:nvGrpSpPr>
            <p:cNvPr id="32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可以用于治疗孕期感染，如呼吸道感染、泌尿道感染等</a:t>
                </a:r>
                <a:endParaRPr/>
              </a:p>
            </p:txBody>
          </p:sp>
          <p:sp>
            <p:nvSpPr>
              <p:cNvPr id="32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头孢菌素类</a:t>
                </a:r>
                <a:endParaRPr/>
              </a:p>
            </p:txBody>
          </p:sp>
        </p:grpSp>
        <p:grpSp>
          <p:nvGrpSpPr>
            <p:cNvPr id="32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如红霉素、克拉霉素等，应避免在孕期使用，除非在医生指导下使用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可以用于治疗孕期感染，如呼吸道感染、皮肤感染等</a:t>
                </a:r>
                <a:endParaRPr/>
              </a:p>
            </p:txBody>
          </p:sp>
          <p:sp>
            <p:nvSpPr>
              <p:cNvPr id="3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大环内酯类</a:t>
                </a:r>
                <a:endParaRPr/>
              </a:p>
            </p:txBody>
          </p:sp>
        </p:grpSp>
      </p:grpSp>
      <p:pic>
        <p:nvPicPr>
          <p:cNvPr id="32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抗感染药物在妊娠期的应用与安全性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3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3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抗酸药</a:t>
                </a:r>
                <a:endParaRPr/>
              </a:p>
            </p:txBody>
          </p:sp>
          <p:sp>
            <p:nvSpPr>
              <p:cNvPr id="33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可以用于治疗孕期胃痛、胃酸过多等症状</a:t>
                </a:r>
                <a:endParaRPr/>
              </a:p>
            </p:txBody>
          </p:sp>
        </p:grpSp>
        <p:grpSp>
          <p:nvGrpSpPr>
            <p:cNvPr id="33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胃肠动力药</a:t>
                </a:r>
                <a:endParaRPr/>
              </a:p>
            </p:txBody>
          </p:sp>
          <p:sp>
            <p:nvSpPr>
              <p:cNvPr id="3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可以用于治疗孕期胃胀、便秘等症状</a:t>
                </a:r>
                <a:endParaRPr/>
              </a:p>
            </p:txBody>
          </p:sp>
        </p:grpSp>
        <p:grpSp>
          <p:nvGrpSpPr>
            <p:cNvPr id="34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4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镇静催眠药</a:t>
                </a:r>
                <a:endParaRPr/>
              </a:p>
            </p:txBody>
          </p:sp>
          <p:sp>
            <p:nvSpPr>
              <p:cNvPr id="34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应避免在孕期使用，除非在医生指导下使用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可以用于治疗孕期失眠、焦虑等症状</a:t>
                </a:r>
                <a:endParaRPr/>
              </a:p>
            </p:txBody>
          </p:sp>
        </p:grpSp>
      </p:grpSp>
      <p:sp>
        <p:nvSpPr>
          <p:cNvPr id="3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消化系统药物在妊娠期的应用与安全性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50" name="组合 349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5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ACEI和ARB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在孕期可以使用，但需遵循医生建议的剂量和使用方法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可以用于治疗孕期高血压、心力衰竭等症状</a:t>
                </a:r>
                <a:endParaRPr/>
              </a:p>
            </p:txBody>
          </p:sp>
          <p:sp>
            <p:nvSpPr>
              <p:cNvPr id="35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β受体拮抗剂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可以用于治疗孕期高血压、心力衰竭等症状</a:t>
                </a:r>
                <a:endParaRPr/>
              </a:p>
            </p:txBody>
          </p:sp>
          <p:sp>
            <p:nvSpPr>
              <p:cNvPr id="35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钙通道拮抗剂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较为安全，但需遵循医生建议的剂量和使用方法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可以用于治疗孕期高血压、心力衰竭等症状</a:t>
                </a:r>
                <a:endParaRPr/>
              </a:p>
            </p:txBody>
          </p:sp>
          <p:sp>
            <p:nvSpPr>
              <p:cNvPr id="36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心血管系统药物在妊娠期的应用与安全性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妊娠期药物禁忌与慎用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如雌激素、孕激素等，应避免在孕期使用，以免对胎儿生长发育造成不良影响</a:t>
                </a:r>
                <a:endParaRPr/>
              </a:p>
            </p:txBody>
          </p:sp>
          <p:sp>
            <p:nvSpPr>
              <p:cNvPr id="1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激素类药物</a:t>
                </a:r>
                <a:endParaRPr/>
              </a:p>
            </p:txBody>
          </p:sp>
        </p:grpSp>
        <p:grpSp>
          <p:nvGrpSpPr>
            <p:cNvPr id="1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抗菌药物</a:t>
                </a:r>
                <a:endParaRPr/>
              </a:p>
            </p:txBody>
          </p:sp>
          <p:sp>
            <p:nvSpPr>
              <p:cNvPr id="2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如四环素、氟喹诺酮类等，应避免在孕期使用，除非在医生指导下使用</a:t>
                </a:r>
                <a:endParaRPr/>
              </a:p>
            </p:txBody>
          </p:sp>
        </p:grpSp>
        <p:grpSp>
          <p:nvGrpSpPr>
            <p:cNvPr id="2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抗抑郁药</a:t>
                </a:r>
                <a:endParaRPr/>
              </a:p>
            </p:txBody>
          </p:sp>
          <p:sp>
            <p:nvSpPr>
              <p:cNvPr id="2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应避免在孕期使用，以免对胎儿神经系统发育造成不良影响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孕妇禁用药物的种类与原因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组合 2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1" name="组合 3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抗凝药物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如华法林、肝素等，应慎用，以免增加流产、早产等风险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6" name="组合 3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抗高血压药物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如利血平、甲基多巴等，应慎用，以免对胎儿生长发育造成不良影响</a:t>
                </a:r>
                <a:endParaRPr/>
              </a:p>
            </p:txBody>
          </p:sp>
          <p:pic>
            <p:nvPicPr>
              <p:cNvPr id="4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" name="组合 4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镇静催眠药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应慎用，以免对胎儿神经系统发育造成不良影响</a:t>
                </a:r>
                <a:endParaRPr/>
              </a:p>
            </p:txBody>
          </p:sp>
          <p:pic>
            <p:nvPicPr>
              <p:cNvPr id="4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孕妇慎用药物的种类与原因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5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案例一：孕妇使用激素类药物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孕妇因某种疾病需要使用激素类药物，如雌激素、孕激素等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医生在评估孕妇病情和胎儿风险后，可以选择使用孕妇安全的激素类药物，并密切监测胎儿情况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案例二：孕妇使用抗菌药物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孕妇因感染需要使用抗菌药物，如四环素、氟喹诺酮类等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医生在评估孕妇病情和胎儿风险后，可以选择使用孕妇安全的抗菌药物，并密切监测胎儿情况</a:t>
                </a:r>
                <a:endParaRPr/>
              </a:p>
            </p:txBody>
          </p:sp>
        </p:grpSp>
        <p:grpSp>
          <p:nvGrpSpPr>
            <p:cNvPr id="5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案例三：孕妇使用抗抑郁药</a:t>
                </a:r>
                <a:endParaRPr/>
              </a:p>
            </p:txBody>
          </p:sp>
          <p:sp>
            <p:nvSpPr>
              <p:cNvPr id="5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孕妇因抑郁需要使用抗抑郁药，如帕罗西汀、舍曲林等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医生在评估孕妇病情和胎儿风险后，可以选择使用孕妇安全的抗抑郁药，并密切监测胎儿情况</a:t>
                </a:r>
                <a:endParaRPr/>
              </a:p>
            </p:txBody>
          </p: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孕妇用药的禁忌与慎用案例分析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妊娠期药物不良反应的监测与处理</a:t>
            </a:r>
            <a:endParaRPr/>
          </a:p>
        </p:txBody>
      </p:sp>
      <p:sp>
        <p:nvSpPr>
          <p:cNvPr id="6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监测方法</a:t>
                </a:r>
                <a:endParaRPr/>
              </a:p>
            </p:txBody>
          </p:sp>
          <p:sp>
            <p:nvSpPr>
              <p:cNvPr id="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孕妇应定期进行产前检查，以便及时发现药物不良反应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孕妇在使用药物过程中，如出现不适，应及时向医生报告</a:t>
                </a:r>
                <a:endParaRPr/>
              </a:p>
            </p:txBody>
          </p:sp>
          <p:sp>
            <p:nvSpPr>
              <p:cNvPr id="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报告途径</a:t>
                </a:r>
                <a:endParaRPr/>
              </a:p>
            </p:txBody>
          </p:sp>
          <p:sp>
            <p:nvSpPr>
              <p:cNvPr id="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孕妇可以向医生、药师或医疗机构报告药物不良反应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有条件的医疗机构可以建立药物不良反应监测系统，以便及时发现和处理药物不良反应</a:t>
                </a:r>
                <a:endParaRPr/>
              </a:p>
            </p:txBody>
          </p:sp>
          <p:sp>
            <p:nvSpPr>
              <p:cNvPr id="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孕妇药物不良反应的监测方法与报告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https://d.book118.com/085141040341011110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妊娠期用药：安全用药与风险管理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2024-09-16T11:52:06.194</cp:lastPrinted>
  <dcterms:created xsi:type="dcterms:W3CDTF">2024-09-16T03:52:06Z</dcterms:created>
  <dcterms:modified xsi:type="dcterms:W3CDTF">2024-09-16T03:52:08Z</dcterms:modified>
</cp:coreProperties>
</file>