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EC491-CAB4-46D4-B523-775C803CC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8D886-E9D1-4B1E-A137-AC43BFAD5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F1444-6463-4D76-A05C-46C4CA980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73856-817E-45EF-8E80-6801DEE51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EC37E0-79D6-4456-9F71-57AA7E5D6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15DC06-448E-4320-924A-F58200DEE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7A68A-C173-431F-9DC6-0068BF8AD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942CF-6ADA-4B9D-B3AD-7F584982B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7230F-D344-4CE9-83B8-B262C6E2B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AC22D-5333-4FB9-9ADE-7EDA716A0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1E0AF-E3F7-45B8-B698-32FEF2A4F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42223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物业收费案例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物业收费基本概念及原则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收费过程中常见问题及解决方法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探讨物业收费问题的重要性和现实意义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分析物业收费纠纷的典型案例，总结经验教训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提出规范物业收费行为、维护业主权益的建议和措施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某小区业主委员会与物业公司就收费标准产生争议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物业公司存在乱收费、不透明等问题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业主委员会通过法律途径维护自身权益，最终达成和解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物业收费基本概念及原则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物业收费定义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指物业服务企业按照物业服务合同的约定，对房屋及配套的设施设备和相关场地进行维修、养护、管理，维护相关区域内的环境卫生和秩序，向业主所收取的费用。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物业收费分类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包括物业服务费、停车服务费、装修服务费、特约服务费等。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19" r="21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物业收费定义与分类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8" r="146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合理成本原则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业主自愿原则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物业服务企业应当向业主公开收费项目、收费标准、收费依据等信息，接受业主监督。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物业服务企业应当合理控制成本，提高服务效率，降低服务成本，确保收费与服务水平相匹配。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物业服务企业不得强制业主接受服务并收费，业主有权选择是否接受服务并支付费用。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合理收费原则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各地根据实际情况制定了相应的物业管理法规政策，对物业收费也有具体规定。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《物业管理条例》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明确规定了物业服务企业的职责、权利、义务以及收费管理等方面的内容。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《物业服务收费管理办法》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详细规定了物业服务收费的管理原则、定价机制、计费方式、监督检查等方面的内容。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相关法规政策解读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案例一：某小区停车费纠纷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某小区业主对物业公司收取的停车费用存在异议，认为费用过高且不合理。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停车费用的定价标准、费用透明度及业主权益保障。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经过协商，物业公司同意降低停车费用并公示费用明细，同时加强业主监督和参与决策机制。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争议焦点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处理结果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事件描述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争议焦点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处理结果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案例二：公共区域维修费用分摊问题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维修费用的分摊原则、业主责任界定及费用监管机制。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经过业主大会讨论，制定了公共区域维修费用分摊方案，明确了业主的责任和权益，并建立了费用监管机制。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某小区公共区域设施损坏严重，需要维修，但业主对维修费用分摊存在争议。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https://d.book118.com/085142223003011114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2024-09-20T22:56:18.110</cp:lastPrinted>
  <dcterms:created xsi:type="dcterms:W3CDTF">2024-09-20T14:56:18Z</dcterms:created>
  <dcterms:modified xsi:type="dcterms:W3CDTF">2024-09-20T14:56:20Z</dcterms:modified>
</cp:coreProperties>
</file>