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31CE2-3F76-4DD2-BF1C-89FA34BC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C4573-4D21-4362-A61A-B1C0BAFE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B751F-B6C2-43E5-8271-5E722FC6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9F4E1-6A29-448B-9BD1-45ADAF27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D595F-A35D-49FB-93FD-4BE3FBFD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F7DB0-03E6-41A1-A407-535AECD0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E3A82-B534-4BEC-8A4B-DC4066F6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76F7C-4BB2-4E98-8396-24C6A607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5D393-5338-4F5B-9BE8-5BE38607D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1E5B6-BB92-4522-809F-5A8990D7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DC680-2F8A-430C-9A83-A7DAC4FC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4300303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如何写巡逻工作个人总结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巡逻工作成果与亮点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巡逻工作不足与反思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巡逻工作经验与教训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通过对巡逻工作的总结，发现自身在工作中存在的问题和不足，进而改进工作方法，提高工作效率。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加强工作交流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完善工作制度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与同事分享巡逻工作中的经验和教训，促进团队协作和交流，共同提升巡逻工作质量。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通过对巡逻工作的总结和反思，为完善巡逻工作制度提供实践依据和建议。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自身能力和素质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反思自己在巡逻工作中展现的能力和素质，包括观察力、判断力、应变能力等。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使用装备和工具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评估在巡逻过程中使用装备和工具的效果，提出改进建议。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与其他部门的协作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总结与其他部门在巡逻工作中的协作情况，包括沟通、协调、信息共享等方面。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巡逻路线规划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回顾并分析在巡逻过程中路线规划是否合理，是否存在需要优化的地方。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巡逻任务执行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评估自己在巡逻任务执行过程中的表现，包括任务完成情况、应对突发事件的能力等。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巡逻人员需密切关注巡逻区域内的治安状况，及时发现并处理各类违法犯罪行为，确保人民群众的生命财产安全。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维护治安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在巡逻过程中，积极为群众提供帮助和服务，如指路、寻找失物、协助处理突发事件等，提升群众的安全感和满意度。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留意并收集巡逻区域内的社情民意、安全隐患等相关信息，及时向上级部门汇报，为决策提供支持。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信息收集与上报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巡逻任务和职责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28" r="26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根据实际需要和安排，巡逻人员需按照规定的时间进行巡逻，如夜间巡逻、24小时不间断巡逻等，确保巡逻工作的全覆盖。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根据巡逻区域的特点和需求，合理规划巡逻路线，确保重点区域、易发案区域的巡逻频次和密度，提高巡逻效率。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巡逻时间和路线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工作环境和条件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巡逻工作可能面临各种自然环境，如恶劣天气、复杂地形等，需要巡逻人员具备相应的适应能力和应对措施。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巡逻区域内可能存在各种社会问题和安全隐患，如治安问题、交通问题等，需要巡逻人员保持高度警惕和敏锐的观察力。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巡逻人员需配备必要的工作装备，如警棍、手电筒、对讲机等，以确保在紧急情况下能够及时有效地进行处置和沟通。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在指定时间内，按照计划完成了既定的巡逻里程数，确保了区域的安全。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巡逻里程数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保持规定的巡逻频次，对重点区域和关键时段加强巡逻力度，提高了安全保障效果。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巡逻频次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在巡逻过程中，能够迅速响应并处理突发事件，展现了高效的任务执行能力。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完成巡逻任务情况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针对发现的问题，及时采取相应措施进行解决，如上报相关部门、协助处理等，问题解决率较高。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问题发现率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在巡逻过程中，积极观察、发现并记录各类问题，如安全隐患、违规行为等，问题发现率较高。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成功解决了一些具有代表性或复杂性的问题，如协助警方破获案件、制止犯罪行为等，为区域安全作出了积极贡献。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发现并解决问题情况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在巡逻工作中表现突出，获得了上级部门或相关组织的表彰和荣誉证书等。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根据工作表现和成绩，获得了相应的奖金、奖品或其他形式的奖励。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在工作中得到了社会各界的认可和好评，提升了个人和团队的形象和声誉。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获得表彰或奖励情况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巡逻工作不足与反思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对异常情况反应不足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在巡逻过程中，有时对发现的异常情况处理不够迅速和有效。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与其他安全人员协作不够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在巡逻过程中，与其他安全人员或相关部门的沟通和协作不够充分。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巡逻路线规划不合理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有时候巡逻路线过于集中，导致某些区域被忽视，而其他区域则过度巡逻。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https://d.book118.com/085143003031011120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2024-09-22T14:26:31.611</cp:lastPrinted>
  <dcterms:created xsi:type="dcterms:W3CDTF">2024-09-22T06:26:31Z</dcterms:created>
  <dcterms:modified xsi:type="dcterms:W3CDTF">2024-09-22T06:26:33Z</dcterms:modified>
</cp:coreProperties>
</file>