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CA9F7-F7FE-43DB-9D6C-FA5D3A3DE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63742-D3F5-4B39-823F-87F3990C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4929A-9EC7-455B-877B-DA51C2B5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15BC4-6003-4C27-894E-C678FF4B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EA947-A94E-46B5-97E8-FCF6DB6CD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D8720-E0E2-4EEA-8E17-4A47E4079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905F0-344D-4757-A568-FC24A2E88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3F51F-28BE-4832-908B-17020099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F73C4-5E59-4B9C-92E9-11D8BB750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BC434-C73D-453E-A640-D31F57394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6B5B1-939D-436B-8DCA-AC4A945A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4313233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宏邦知识产权老板娘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个人成就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家庭生活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个人观点和理念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姓名：张丽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1310" b="3131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出生日期：1975年1月1日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出生日期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籍贯</a:t>
            </a:r>
          </a:p>
        </p:txBody>
      </p:sp>
      <p:sp>
        <p:nvSpPr>
          <p:cNvPr id="23" name="Freeform 23"/>
          <p:cNvSpPr/>
          <p:nvPr/>
        </p:nvSpPr>
        <p:spPr>
          <a:xfrm>
            <a:off x="6743355" y="1681124"/>
            <a:ext cx="2074094" cy="1546479"/>
          </a:xfrm>
          <a:custGeom>
            <a:rect l="l" t="t" r="r" b="b"/>
            <a:pathLst>
              <a:path w="1186" h="837">
                <a:moveTo>
                  <a:pt x="0" y="246"/>
                </a:moveTo>
                <a:lnTo>
                  <a:pt x="0" y="246"/>
                </a:lnTo>
                <a:lnTo>
                  <a:pt x="58" y="218"/>
                </a:lnTo>
                <a:lnTo>
                  <a:pt x="120" y="192"/>
                </a:lnTo>
                <a:lnTo>
                  <a:pt x="182" y="167"/>
                </a:lnTo>
                <a:lnTo>
                  <a:pt x="248" y="144"/>
                </a:lnTo>
                <a:lnTo>
                  <a:pt x="316" y="121"/>
                </a:lnTo>
                <a:lnTo>
                  <a:pt x="386" y="101"/>
                </a:lnTo>
                <a:lnTo>
                  <a:pt x="459" y="82"/>
                </a:lnTo>
                <a:lnTo>
                  <a:pt x="533" y="65"/>
                </a:lnTo>
                <a:lnTo>
                  <a:pt x="610" y="51"/>
                </a:lnTo>
                <a:lnTo>
                  <a:pt x="687" y="38"/>
                </a:lnTo>
                <a:lnTo>
                  <a:pt x="767" y="27"/>
                </a:lnTo>
                <a:lnTo>
                  <a:pt x="848" y="17"/>
                </a:lnTo>
                <a:lnTo>
                  <a:pt x="930" y="10"/>
                </a:lnTo>
                <a:lnTo>
                  <a:pt x="1015" y="4"/>
                </a:lnTo>
                <a:lnTo>
                  <a:pt x="1099" y="1"/>
                </a:lnTo>
                <a:lnTo>
                  <a:pt x="1186" y="0"/>
                </a:lnTo>
                <a:lnTo>
                  <a:pt x="1186" y="837"/>
                </a:lnTo>
                <a:lnTo>
                  <a:pt x="0" y="24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743355" y="2135657"/>
            <a:ext cx="2074094" cy="1866138"/>
          </a:xfrm>
          <a:custGeom>
            <a:rect l="l" t="t" r="r" b="b"/>
            <a:pathLst>
              <a:path w="1186" h="1010">
                <a:moveTo>
                  <a:pt x="1186" y="591"/>
                </a:moveTo>
                <a:lnTo>
                  <a:pt x="0" y="0"/>
                </a:lnTo>
                <a:lnTo>
                  <a:pt x="0" y="419"/>
                </a:lnTo>
                <a:lnTo>
                  <a:pt x="1186" y="1010"/>
                </a:lnTo>
                <a:lnTo>
                  <a:pt x="1186" y="591"/>
                </a:lnTo>
                <a:close/>
              </a:path>
            </a:pathLst>
          </a:custGeom>
          <a:solidFill>
            <a:srgbClr val="DDDDD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817538" y="1875910"/>
            <a:ext cx="2074094" cy="1547813"/>
          </a:xfrm>
          <a:custGeom>
            <a:rect l="l" t="t" r="r" b="b"/>
            <a:pathLst>
              <a:path w="1185" h="838">
                <a:moveTo>
                  <a:pt x="1185" y="245"/>
                </a:moveTo>
                <a:lnTo>
                  <a:pt x="1185" y="245"/>
                </a:lnTo>
                <a:lnTo>
                  <a:pt x="1127" y="218"/>
                </a:lnTo>
                <a:lnTo>
                  <a:pt x="1065" y="191"/>
                </a:lnTo>
                <a:lnTo>
                  <a:pt x="1003" y="167"/>
                </a:lnTo>
                <a:lnTo>
                  <a:pt x="937" y="143"/>
                </a:lnTo>
                <a:lnTo>
                  <a:pt x="869" y="121"/>
                </a:lnTo>
                <a:lnTo>
                  <a:pt x="799" y="101"/>
                </a:lnTo>
                <a:lnTo>
                  <a:pt x="726" y="83"/>
                </a:lnTo>
                <a:lnTo>
                  <a:pt x="652" y="66"/>
                </a:lnTo>
                <a:lnTo>
                  <a:pt x="575" y="50"/>
                </a:lnTo>
                <a:lnTo>
                  <a:pt x="498" y="37"/>
                </a:lnTo>
                <a:lnTo>
                  <a:pt x="418" y="26"/>
                </a:lnTo>
                <a:lnTo>
                  <a:pt x="337" y="17"/>
                </a:lnTo>
                <a:lnTo>
                  <a:pt x="255" y="10"/>
                </a:lnTo>
                <a:lnTo>
                  <a:pt x="170" y="5"/>
                </a:lnTo>
                <a:lnTo>
                  <a:pt x="86" y="2"/>
                </a:lnTo>
                <a:lnTo>
                  <a:pt x="0" y="0"/>
                </a:lnTo>
                <a:lnTo>
                  <a:pt x="0" y="838"/>
                </a:lnTo>
                <a:lnTo>
                  <a:pt x="1185" y="2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17538" y="2328443"/>
            <a:ext cx="2074094" cy="1673447"/>
          </a:xfrm>
          <a:custGeom>
            <a:rect l="l" t="t" r="r" b="b"/>
            <a:pathLst>
              <a:path w="1185" h="905">
                <a:moveTo>
                  <a:pt x="0" y="593"/>
                </a:moveTo>
                <a:lnTo>
                  <a:pt x="1185" y="0"/>
                </a:lnTo>
                <a:lnTo>
                  <a:pt x="1185" y="315"/>
                </a:lnTo>
                <a:lnTo>
                  <a:pt x="0" y="906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5882896" y="1940109"/>
            <a:ext cx="2932659" cy="1093565"/>
          </a:xfrm>
          <a:custGeom>
            <a:rect l="l" t="t" r="r" b="b"/>
            <a:pathLst>
              <a:path w="1676" h="592">
                <a:moveTo>
                  <a:pt x="1676" y="592"/>
                </a:moveTo>
                <a:lnTo>
                  <a:pt x="490" y="0"/>
                </a:lnTo>
                <a:lnTo>
                  <a:pt x="436" y="28"/>
                </a:lnTo>
                <a:lnTo>
                  <a:pt x="383" y="60"/>
                </a:lnTo>
                <a:lnTo>
                  <a:pt x="333" y="91"/>
                </a:lnTo>
                <a:lnTo>
                  <a:pt x="286" y="124"/>
                </a:lnTo>
                <a:lnTo>
                  <a:pt x="242" y="158"/>
                </a:lnTo>
                <a:lnTo>
                  <a:pt x="202" y="194"/>
                </a:lnTo>
                <a:lnTo>
                  <a:pt x="165" y="229"/>
                </a:lnTo>
                <a:lnTo>
                  <a:pt x="131" y="266"/>
                </a:lnTo>
                <a:lnTo>
                  <a:pt x="101" y="305"/>
                </a:lnTo>
                <a:lnTo>
                  <a:pt x="88" y="323"/>
                </a:lnTo>
                <a:lnTo>
                  <a:pt x="75" y="343"/>
                </a:lnTo>
                <a:lnTo>
                  <a:pt x="64" y="363"/>
                </a:lnTo>
                <a:lnTo>
                  <a:pt x="53" y="383"/>
                </a:lnTo>
                <a:lnTo>
                  <a:pt x="43" y="403"/>
                </a:lnTo>
                <a:lnTo>
                  <a:pt x="34" y="423"/>
                </a:lnTo>
                <a:lnTo>
                  <a:pt x="25" y="444"/>
                </a:lnTo>
                <a:lnTo>
                  <a:pt x="20" y="464"/>
                </a:lnTo>
                <a:lnTo>
                  <a:pt x="13" y="486"/>
                </a:lnTo>
                <a:lnTo>
                  <a:pt x="8" y="507"/>
                </a:lnTo>
                <a:lnTo>
                  <a:pt x="4" y="528"/>
                </a:lnTo>
                <a:lnTo>
                  <a:pt x="3" y="550"/>
                </a:lnTo>
                <a:lnTo>
                  <a:pt x="0" y="571"/>
                </a:lnTo>
                <a:lnTo>
                  <a:pt x="0" y="592"/>
                </a:lnTo>
                <a:lnTo>
                  <a:pt x="1676" y="592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882896" y="3033769"/>
            <a:ext cx="2932659" cy="966121"/>
          </a:xfrm>
          <a:prstGeom prst="rect">
            <a:avLst/>
          </a:prstGeom>
          <a:gradFill>
            <a:gsLst>
              <a:gs pos="0">
                <a:srgbClr val="969696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817538" y="2524372"/>
            <a:ext cx="2930767" cy="1091565"/>
          </a:xfrm>
          <a:custGeom>
            <a:rect l="l" t="t" r="r" b="b"/>
            <a:pathLst>
              <a:path w="1674" h="591">
                <a:moveTo>
                  <a:pt x="0" y="591"/>
                </a:moveTo>
                <a:lnTo>
                  <a:pt x="1185" y="0"/>
                </a:lnTo>
                <a:lnTo>
                  <a:pt x="1239" y="28"/>
                </a:lnTo>
                <a:lnTo>
                  <a:pt x="1292" y="58"/>
                </a:lnTo>
                <a:lnTo>
                  <a:pt x="1342" y="89"/>
                </a:lnTo>
                <a:lnTo>
                  <a:pt x="1389" y="124"/>
                </a:lnTo>
                <a:lnTo>
                  <a:pt x="1433" y="156"/>
                </a:lnTo>
                <a:lnTo>
                  <a:pt x="1473" y="192"/>
                </a:lnTo>
                <a:lnTo>
                  <a:pt x="1510" y="228"/>
                </a:lnTo>
                <a:lnTo>
                  <a:pt x="1544" y="265"/>
                </a:lnTo>
                <a:lnTo>
                  <a:pt x="1574" y="303"/>
                </a:lnTo>
                <a:lnTo>
                  <a:pt x="1587" y="323"/>
                </a:lnTo>
                <a:lnTo>
                  <a:pt x="1600" y="342"/>
                </a:lnTo>
                <a:lnTo>
                  <a:pt x="1611" y="361"/>
                </a:lnTo>
                <a:lnTo>
                  <a:pt x="1622" y="381"/>
                </a:lnTo>
                <a:lnTo>
                  <a:pt x="1632" y="401"/>
                </a:lnTo>
                <a:lnTo>
                  <a:pt x="1641" y="423"/>
                </a:lnTo>
                <a:lnTo>
                  <a:pt x="1650" y="443"/>
                </a:lnTo>
                <a:lnTo>
                  <a:pt x="1655" y="464"/>
                </a:lnTo>
                <a:lnTo>
                  <a:pt x="1662" y="484"/>
                </a:lnTo>
                <a:lnTo>
                  <a:pt x="1667" y="505"/>
                </a:lnTo>
                <a:lnTo>
                  <a:pt x="1671" y="527"/>
                </a:lnTo>
                <a:lnTo>
                  <a:pt x="1672" y="548"/>
                </a:lnTo>
                <a:lnTo>
                  <a:pt x="1675" y="569"/>
                </a:lnTo>
                <a:lnTo>
                  <a:pt x="1675" y="591"/>
                </a:lnTo>
                <a:lnTo>
                  <a:pt x="0" y="59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817538" y="3615842"/>
            <a:ext cx="2930767" cy="38604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890466" y="2841555"/>
            <a:ext cx="2930767" cy="1094899"/>
          </a:xfrm>
          <a:custGeom>
            <a:rect l="l" t="t" r="r" b="b"/>
            <a:pathLst>
              <a:path w="1676" h="593">
                <a:moveTo>
                  <a:pt x="1676" y="0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1676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890466" y="2841555"/>
            <a:ext cx="856853" cy="2254472"/>
          </a:xfrm>
          <a:custGeom>
            <a:rect l="l" t="t" r="r" b="b"/>
            <a:pathLst>
              <a:path w="490" h="1221">
                <a:moveTo>
                  <a:pt x="490" y="593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0" y="628"/>
                </a:lnTo>
                <a:lnTo>
                  <a:pt x="0" y="650"/>
                </a:lnTo>
                <a:lnTo>
                  <a:pt x="3" y="672"/>
                </a:lnTo>
                <a:lnTo>
                  <a:pt x="4" y="694"/>
                </a:lnTo>
                <a:lnTo>
                  <a:pt x="8" y="714"/>
                </a:lnTo>
                <a:lnTo>
                  <a:pt x="13" y="735"/>
                </a:lnTo>
                <a:lnTo>
                  <a:pt x="20" y="756"/>
                </a:lnTo>
                <a:lnTo>
                  <a:pt x="25" y="776"/>
                </a:lnTo>
                <a:lnTo>
                  <a:pt x="34" y="798"/>
                </a:lnTo>
                <a:lnTo>
                  <a:pt x="43" y="818"/>
                </a:lnTo>
                <a:lnTo>
                  <a:pt x="53" y="838"/>
                </a:lnTo>
                <a:lnTo>
                  <a:pt x="64" y="858"/>
                </a:lnTo>
                <a:lnTo>
                  <a:pt x="75" y="877"/>
                </a:lnTo>
                <a:lnTo>
                  <a:pt x="88" y="897"/>
                </a:lnTo>
                <a:lnTo>
                  <a:pt x="101" y="916"/>
                </a:lnTo>
                <a:lnTo>
                  <a:pt x="131" y="954"/>
                </a:lnTo>
                <a:lnTo>
                  <a:pt x="165" y="991"/>
                </a:lnTo>
                <a:lnTo>
                  <a:pt x="202" y="1028"/>
                </a:lnTo>
                <a:lnTo>
                  <a:pt x="242" y="1063"/>
                </a:lnTo>
                <a:lnTo>
                  <a:pt x="286" y="1097"/>
                </a:lnTo>
                <a:lnTo>
                  <a:pt x="333" y="1130"/>
                </a:lnTo>
                <a:lnTo>
                  <a:pt x="383" y="1161"/>
                </a:lnTo>
                <a:lnTo>
                  <a:pt x="436" y="1192"/>
                </a:lnTo>
                <a:lnTo>
                  <a:pt x="490" y="1221"/>
                </a:lnTo>
                <a:lnTo>
                  <a:pt x="49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747320" y="2841555"/>
            <a:ext cx="2073913" cy="2254472"/>
          </a:xfrm>
          <a:custGeom>
            <a:rect l="l" t="t" r="r" b="b"/>
            <a:pathLst>
              <a:path w="1186" h="1221">
                <a:moveTo>
                  <a:pt x="1186" y="628"/>
                </a:moveTo>
                <a:lnTo>
                  <a:pt x="0" y="1221"/>
                </a:lnTo>
                <a:lnTo>
                  <a:pt x="0" y="593"/>
                </a:lnTo>
                <a:lnTo>
                  <a:pt x="1186" y="0"/>
                </a:lnTo>
                <a:lnTo>
                  <a:pt x="1186" y="628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8821594" y="3809199"/>
            <a:ext cx="2930767" cy="1094804"/>
          </a:xfrm>
          <a:custGeom>
            <a:rect l="l" t="t" r="r" b="b"/>
            <a:pathLst>
              <a:path w="1674" h="593">
                <a:moveTo>
                  <a:pt x="0" y="0"/>
                </a:moveTo>
                <a:lnTo>
                  <a:pt x="1185" y="593"/>
                </a:lnTo>
                <a:lnTo>
                  <a:pt x="1239" y="563"/>
                </a:lnTo>
                <a:lnTo>
                  <a:pt x="1292" y="533"/>
                </a:lnTo>
                <a:lnTo>
                  <a:pt x="1342" y="502"/>
                </a:lnTo>
                <a:lnTo>
                  <a:pt x="1389" y="469"/>
                </a:lnTo>
                <a:lnTo>
                  <a:pt x="1433" y="435"/>
                </a:lnTo>
                <a:lnTo>
                  <a:pt x="1473" y="399"/>
                </a:lnTo>
                <a:lnTo>
                  <a:pt x="1510" y="363"/>
                </a:lnTo>
                <a:lnTo>
                  <a:pt x="1544" y="326"/>
                </a:lnTo>
                <a:lnTo>
                  <a:pt x="1574" y="288"/>
                </a:lnTo>
                <a:lnTo>
                  <a:pt x="1587" y="268"/>
                </a:lnTo>
                <a:lnTo>
                  <a:pt x="1600" y="249"/>
                </a:lnTo>
                <a:lnTo>
                  <a:pt x="1611" y="230"/>
                </a:lnTo>
                <a:lnTo>
                  <a:pt x="1622" y="210"/>
                </a:lnTo>
                <a:lnTo>
                  <a:pt x="1632" y="190"/>
                </a:lnTo>
                <a:lnTo>
                  <a:pt x="1641" y="168"/>
                </a:lnTo>
                <a:lnTo>
                  <a:pt x="1650" y="148"/>
                </a:lnTo>
                <a:lnTo>
                  <a:pt x="1655" y="127"/>
                </a:lnTo>
                <a:lnTo>
                  <a:pt x="1662" y="107"/>
                </a:lnTo>
                <a:lnTo>
                  <a:pt x="1667" y="86"/>
                </a:lnTo>
                <a:lnTo>
                  <a:pt x="1671" y="64"/>
                </a:lnTo>
                <a:lnTo>
                  <a:pt x="1672" y="43"/>
                </a:lnTo>
                <a:lnTo>
                  <a:pt x="1675" y="22"/>
                </a:lnTo>
                <a:lnTo>
                  <a:pt x="1675" y="0"/>
                </a:lnTo>
                <a:lnTo>
                  <a:pt x="0" y="0"/>
                </a:lnTo>
                <a:close/>
              </a:path>
            </a:pathLst>
          </a:custGeom>
          <a:solidFill>
            <a:srgbClr val="C0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894966" y="3809199"/>
            <a:ext cx="857394" cy="1286828"/>
          </a:xfrm>
          <a:custGeom>
            <a:rect l="l" t="t" r="r" b="b"/>
            <a:pathLst>
              <a:path w="490" h="697">
                <a:moveTo>
                  <a:pt x="0" y="593"/>
                </a:moveTo>
                <a:lnTo>
                  <a:pt x="0" y="593"/>
                </a:lnTo>
                <a:lnTo>
                  <a:pt x="54" y="563"/>
                </a:lnTo>
                <a:lnTo>
                  <a:pt x="107" y="533"/>
                </a:lnTo>
                <a:lnTo>
                  <a:pt x="157" y="502"/>
                </a:lnTo>
                <a:lnTo>
                  <a:pt x="204" y="469"/>
                </a:lnTo>
                <a:lnTo>
                  <a:pt x="248" y="435"/>
                </a:lnTo>
                <a:lnTo>
                  <a:pt x="288" y="399"/>
                </a:lnTo>
                <a:lnTo>
                  <a:pt x="325" y="363"/>
                </a:lnTo>
                <a:lnTo>
                  <a:pt x="359" y="326"/>
                </a:lnTo>
                <a:lnTo>
                  <a:pt x="389" y="288"/>
                </a:lnTo>
                <a:lnTo>
                  <a:pt x="402" y="268"/>
                </a:lnTo>
                <a:lnTo>
                  <a:pt x="415" y="249"/>
                </a:lnTo>
                <a:lnTo>
                  <a:pt x="426" y="230"/>
                </a:lnTo>
                <a:lnTo>
                  <a:pt x="437" y="210"/>
                </a:lnTo>
                <a:lnTo>
                  <a:pt x="447" y="190"/>
                </a:lnTo>
                <a:lnTo>
                  <a:pt x="456" y="168"/>
                </a:lnTo>
                <a:lnTo>
                  <a:pt x="465" y="148"/>
                </a:lnTo>
                <a:lnTo>
                  <a:pt x="470" y="127"/>
                </a:lnTo>
                <a:lnTo>
                  <a:pt x="477" y="107"/>
                </a:lnTo>
                <a:lnTo>
                  <a:pt x="482" y="86"/>
                </a:lnTo>
                <a:lnTo>
                  <a:pt x="486" y="64"/>
                </a:lnTo>
                <a:lnTo>
                  <a:pt x="487" y="43"/>
                </a:lnTo>
                <a:lnTo>
                  <a:pt x="490" y="22"/>
                </a:lnTo>
                <a:lnTo>
                  <a:pt x="490" y="0"/>
                </a:lnTo>
                <a:lnTo>
                  <a:pt x="490" y="104"/>
                </a:lnTo>
                <a:lnTo>
                  <a:pt x="490" y="126"/>
                </a:lnTo>
                <a:lnTo>
                  <a:pt x="487" y="148"/>
                </a:lnTo>
                <a:lnTo>
                  <a:pt x="486" y="170"/>
                </a:lnTo>
                <a:lnTo>
                  <a:pt x="482" y="190"/>
                </a:lnTo>
                <a:lnTo>
                  <a:pt x="477" y="211"/>
                </a:lnTo>
                <a:lnTo>
                  <a:pt x="470" y="232"/>
                </a:lnTo>
                <a:lnTo>
                  <a:pt x="465" y="252"/>
                </a:lnTo>
                <a:lnTo>
                  <a:pt x="456" y="274"/>
                </a:lnTo>
                <a:lnTo>
                  <a:pt x="447" y="294"/>
                </a:lnTo>
                <a:lnTo>
                  <a:pt x="437" y="314"/>
                </a:lnTo>
                <a:lnTo>
                  <a:pt x="426" y="334"/>
                </a:lnTo>
                <a:lnTo>
                  <a:pt x="415" y="353"/>
                </a:lnTo>
                <a:lnTo>
                  <a:pt x="402" y="373"/>
                </a:lnTo>
                <a:lnTo>
                  <a:pt x="389" y="392"/>
                </a:lnTo>
                <a:lnTo>
                  <a:pt x="359" y="430"/>
                </a:lnTo>
                <a:lnTo>
                  <a:pt x="325" y="467"/>
                </a:lnTo>
                <a:lnTo>
                  <a:pt x="288" y="504"/>
                </a:lnTo>
                <a:lnTo>
                  <a:pt x="248" y="539"/>
                </a:lnTo>
                <a:lnTo>
                  <a:pt x="204" y="573"/>
                </a:lnTo>
                <a:lnTo>
                  <a:pt x="157" y="606"/>
                </a:lnTo>
                <a:lnTo>
                  <a:pt x="107" y="637"/>
                </a:lnTo>
                <a:lnTo>
                  <a:pt x="54" y="668"/>
                </a:lnTo>
                <a:lnTo>
                  <a:pt x="0" y="697"/>
                </a:lnTo>
                <a:lnTo>
                  <a:pt x="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821594" y="3809199"/>
            <a:ext cx="2073373" cy="1286828"/>
          </a:xfrm>
          <a:custGeom>
            <a:rect l="l" t="t" r="r" b="b"/>
            <a:pathLst>
              <a:path w="1185" h="697">
                <a:moveTo>
                  <a:pt x="0" y="104"/>
                </a:moveTo>
                <a:lnTo>
                  <a:pt x="1185" y="697"/>
                </a:lnTo>
                <a:lnTo>
                  <a:pt x="1185" y="593"/>
                </a:lnTo>
                <a:lnTo>
                  <a:pt x="0" y="0"/>
                </a:lnTo>
                <a:lnTo>
                  <a:pt x="0" y="104"/>
                </a:lnTo>
                <a:close/>
              </a:path>
            </a:pathLst>
          </a:custGeom>
          <a:gradFill>
            <a:gsLst>
              <a:gs pos="0">
                <a:srgbClr val="A19F9F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籍贯：江苏南京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早期经历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毕业于国内知名大学，主修法学专业，获得学士学位。在校期间表现优异，多次获得奖学金。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初入职场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毕业后进入一家知名的律师事务所工作，担任知识产权律师助理，积累了丰富的实践经验。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08" r="103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基于对知识产权领域的深刻理解和热情，以及对于为客户提供更专业、更高效服务的追求，决定创立自己的知识产权代理公司。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2010年，宏邦知识产权正式成立，老板娘担任公司CEO，带领团队为客户提供全方位的知识产权代理服务。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创立宏邦知识产权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公司成立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创业初衷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公司发展历程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在老板娘的领导下，宏邦知识产权不断进行业务创新和技术突破，逐渐成为行业内领先的知识产权代理公司。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创新与突破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公司成立初期，主要依靠老板娘的个人魅力和专业能力吸引客户。她亲自参与每一个案件，确保客户的需求得到满足。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随着公司规模的扩大，老板娘开始注重业务拓展和团队建设。她带领团队不断开拓新市场，提高服务质量，逐渐树立了公司在行业内的良好口碑。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个人成就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https://d.book118.com/085143132334011042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2024-09-04T11:01:01.426</cp:lastPrinted>
  <dcterms:created xsi:type="dcterms:W3CDTF">2024-09-04T03:01:01Z</dcterms:created>
  <dcterms:modified xsi:type="dcterms:W3CDTF">2024-09-04T03:01:03Z</dcterms:modified>
</cp:coreProperties>
</file>