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572E9-760B-45EC-B21E-1367DD6D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263A2-F857-4494-A121-81950CB49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B819F-A049-4112-B3CA-DEE24898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5DA0A-03F9-4BE3-A39A-9F815FA1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B0B09-3DE9-42D3-8460-07E6D56E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958CE-8FF0-4DCA-BF63-1E7587EF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00805-A7F2-42D9-8842-C7BEDFBA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16F03-8312-49CD-BB72-97A2C168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84537-1DA6-4057-B507-A281F8AAF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C0CC-4CF8-4E5C-B8A7-DFA0960A0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46E1E-9F4A-46E8-A5C2-36FAC21E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0114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清竹社区党总支工作总结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工作背景和目标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工作成果和亮点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工作问题和不足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工作改进和提升计划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工作总结和展望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社区概况和党建工作的重要性</a:t>
            </a:r>
            <a:endParaRPr lang="zh-CN" altLang="en-US"/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清竹社区的地理位置、人口结构和基本情况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社区党总支的组织架构、党员队伍现状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党建工作在社区发展中的重要地位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社区党总支的工作职责和主要任务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工作目标和主要任务</a:t>
            </a:r>
            <a:endParaRPr lang="zh-CN" altLang="en-US"/>
          </a:p>
        </p:txBody>
      </p:sp>
      <p:sp>
        <p:nvSpPr>
          <p:cNvPr id="104911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加强社区环境保护，提高居民生活环境质量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推动社区经济发展，提高居民收入水平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促进社区和谐稳定，提高居民生活品质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提高社区党建工作水平，加强党员教育管理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工作成果和亮点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组织建设方面的工作成果</a:t>
            </a:r>
            <a:endParaRPr lang="zh-CN" altLang="en-US"/>
          </a:p>
        </p:txBody>
      </p:sp>
      <p:sp>
        <p:nvSpPr>
          <p:cNvPr id="10492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完善组织架构：建立健全党总支、党支部、党小组等组织机构，明确职责分工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加强党员管理：建立健全党员管理制度，加强党员教育、监督和管理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开展组织活动：定期组织党员参加学习、培训、交流等活动，提高党员素质和能力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发挥党员作用：充分发挥党员先锋模范作用，带动社区各项工作的开展和落实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思想建设方面的工作成果</a:t>
            </a:r>
            <a:endParaRPr lang="zh-CN" altLang="en-US"/>
          </a:p>
        </p:txBody>
      </p:sp>
      <p:sp>
        <p:nvSpPr>
          <p:cNvPr id="10493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加强党员教育，提高党员素质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开展主题党日活动，增强党员凝聚力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加强党风廉政建设，营造风清气正的政治生态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加强意识形态工作，维护政治安全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作风建设方面的工作成果</a:t>
            </a:r>
            <a:endParaRPr lang="zh-CN" altLang="en-US"/>
          </a:p>
        </p:txBody>
      </p:sp>
      <p:sp>
        <p:nvSpPr>
          <p:cNvPr id="10493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加强作风建设宣传教育，提高党员干部作风建设意识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建立健全作风建设长效机制，确保作风建设常态化、制度化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加强党风廉政建设，提高党员干部廉洁自律意识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开展作风建设专项检查，发现问题及时整改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制度建设方面的工作成果</a:t>
            </a:r>
            <a:endParaRPr lang="zh-CN" altLang="en-US"/>
          </a:p>
        </p:txBody>
      </p:sp>
      <p:sp>
        <p:nvSpPr>
          <p:cNvPr id="10494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完善了社区党总支的组织架构，明确了工作职责和分工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制定了社区党总支的工作制度，规范了工作流程和标准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建立了党员教育管理制度，提高了党员素质和政治觉悟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完善了社区党总支的监督机制，加强了对党员的监督和管理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0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工作问题和不足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https://d.book118.com/085200114012011040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清竹社区党总支工作总结</vt:lpstr>
      <vt:lpstr>目录</vt:lpstr>
      <vt:lpstr>添加章节标题</vt:lpstr>
      <vt:lpstr>工作背景和目标</vt:lpstr>
      <vt:lpstr>社区概况和党建工作的重要性</vt:lpstr>
      <vt:lpstr>工作目标和主要任务</vt:lpstr>
      <vt:lpstr>工作成果和亮点</vt:lpstr>
      <vt:lpstr>组织建设方面的工作成果</vt:lpstr>
      <vt:lpstr>思想建设方面的工作成果</vt:lpstr>
      <vt:lpstr>作风建设方面的工作成果</vt:lpstr>
      <vt:lpstr>制度建设方面的工作成果</vt:lpstr>
      <vt:lpstr>工作问题和不足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2024-08-30T22:00:39.023</cp:lastPrinted>
  <dcterms:created xsi:type="dcterms:W3CDTF">2024-08-30T14:00:39Z</dcterms:created>
  <dcterms:modified xsi:type="dcterms:W3CDTF">2024-08-30T14:00:41Z</dcterms:modified>
</cp:coreProperties>
</file>