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487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6ED26-7247-4DF6-9F34-250AE86C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E9CD6-941C-4213-AF70-390CCB81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FDF7C-6C02-4BCC-A3AE-D23951C4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619C3-351E-4ACB-B336-1976FC36F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38BA0-17B2-4373-A764-05A142507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011F1-0E3A-4340-9D24-C547281FF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BAAA8-94A3-4CD4-A851-D70526420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74392-EA0F-4AF9-833C-1DEEB219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17108-0540-433F-B3D0-03750824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88118-D355-4038-9A6F-4321900A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434F4-34CA-4E72-8F2B-6024D0DC7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1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tags" Target="../tags/tag429.xml" /><Relationship Id="rId6" Type="http://schemas.openxmlformats.org/officeDocument/2006/relationships/tags" Target="../tags/tag43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1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tags" Target="../tags/tag438.xml" /><Relationship Id="rId6" Type="http://schemas.openxmlformats.org/officeDocument/2006/relationships/tags" Target="../tags/tag43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0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6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tags" Target="../tags/tag453.xml" /><Relationship Id="rId6" Type="http://schemas.openxmlformats.org/officeDocument/2006/relationships/tags" Target="../tags/tag45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1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Relationship Id="rId6" Type="http://schemas.openxmlformats.org/officeDocument/2006/relationships/tags" Target="../tags/tag46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4.xml" /><Relationship Id="rId4" Type="http://schemas.openxmlformats.org/officeDocument/2006/relationships/tags" Target="../tags/tag48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01141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中医“扶正祛邪”治则在“三药三方”治疗新冠肺炎中体现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具体分析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整体呈现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中医“扶正祛邪”治则在“三药三方”治疗新冠肺炎中的体现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新冠肺炎疫情全球范围内爆发，给人类带来了巨大的挑战。在这场抗疫战斗中，中医“扶正祛邪”治则与“三药三方”治疗方案受到了广泛。本次演示将深入探讨中医“扶正祛邪”治则在“三药三方”治疗新冠肺炎中的具体应用和体现，以期为未来的研究提供有益的思路和方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整体呈现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整体呈现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医“扶正祛邪”治则强调在疾病治疗中，通过调理机体气血、阴阳平衡，提升机体免疫力，达到祛除病邪的目的。在“三药三方”治疗新冠肺炎中，这一治则得到了广泛应用。其中，“三药”指的是金花清感颗粒、连花清瘟胶囊和血必净注射液，“三方”则是针对不同症状和病情的中药协定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具体分析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具体分析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在“三药三方”中，“扶正祛邪”治则的体现如下：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1、君臣佐使的配伍原则：在“三药三方”中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2、药物剂量和剂型对治疗的影响：在“三药三方”中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2、药物剂量和剂型对治疗的影响：在“三药三方”中，各种药物的剂量和剂型均对治疗效果产生影响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案例分析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选取一位50岁男性患者为例，他在疫情期间出现发热、咳嗽、乏力等症状，诊断为新冠肺炎轻症。通过中医“扶正祛邪”治则，采用“三药三方”治疗方案，患者的病情得到了有效控制。具体过程如下：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2、药物剂量和剂型对治疗的影响：在“三药三方”中，各种药物的剂量和剂型均对治疗效果产生影响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1、口服金花清感颗粒，每次1袋，每日3次；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2、口服连花清瘟胶囊，每次4粒，每日3次；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2、药物剂量和剂型对治疗的影响：在“三药三方”中，各种药物的剂量和剂型均对治疗效果产生影响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3、口服中药协定方（柴胡、黄芩、法半夏、党参、炙甘草等），根据患者具体病情调整药物剂量；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医理论在数千年的实践中积累了丰富的经验，形成了独特的理论体系，为中华民族的健康和繁衍做出了巨大的贡献。在面对新型病毒，如新型冠状病毒肺炎（COVID-19）的防控和治疗中，中医的“三药三方”被证实具有独特的效果和优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“三药三方”是指：金花清感颗粒、连花清瘟颗粒和胶囊、血必净注射液；清肺排毒汤、化湿败毒方、宣肺败毒方。这些药物在临床实践中表现出对COVID-19良好的治疗效果，并得到了国内外众多专家学者的认可。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金花清感颗粒和连花清瘟颗粒和胶囊是针对COVID-19发热、咳嗽、乏力等症状的中药制剂。金花清感主要成分为金银花、石膏等，具有清热解毒、抗病毒作用；连花清瘟主要成分为连翘、板蓝根等，具有清热解毒、宣肺泄热的作用。这两种药物均被证实能够减轻COVID-19患者的症状，降低病情恶化的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血必净注射液是一种静脉注射制剂，主要用于COVID-19引起的炎症风暴。血必净主要成分为红花、赤芍等，能够抑制炎症风暴的发生，减轻病情严重程度。同时，血必净还具有改善微循环、保护脏器功能的作用，能够提高患者的生存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清肺排毒汤、化湿败毒方、宣肺败毒方是针对COVID-19病因的中药制剂。清肺排毒汤主要成分为麻黄、杏仁等，具有宣肺排毒、解表散寒的作用；化湿败毒方主要成分为藿香、佩兰等，具有化湿解毒、调节免疫的作用；宣肺败毒方主要成分为石膏、知母等，具有宣肺泄热、解毒祛湿的作用。这三种药物能够针对COVID-19的病因病机，从整体上调节患者的机体状态，提高机体免疫力，从而达到治疗和预防COVID-19的目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https://d.book118.com/085201141040011101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21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中医“扶正祛邪”治则在“三药三方”治疗新冠肺炎中体现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2024-09-09T11:36:23.702</cp:lastPrinted>
  <dcterms:created xsi:type="dcterms:W3CDTF">2024-09-09T03:36:23Z</dcterms:created>
  <dcterms:modified xsi:type="dcterms:W3CDTF">2024-09-09T03:36:32Z</dcterms:modified>
</cp:coreProperties>
</file>