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18E99C-171E-4DAD-8261-EE46552393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FF6BCD-0F3E-4139-AF29-ED51BC7133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75DC6F-00A7-44F0-A0E1-285382BCDE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FED1A7-08C2-4E5B-A60B-58890C2199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4B71093-345B-465D-93F5-7D70B3CE5E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5745DA1-7D9D-48E6-9AFB-6EE5B387AC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6670FBD-070C-4D42-8AD6-94A0ACDC89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B8B581-B7FF-40F1-BCDC-B4D96D5876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1B8A37-CF0C-43CF-AF80-DCAC51B907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C7240A-020D-417C-8DA8-932854C80C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B5E0ED-3946-4776-93E8-9806400A1E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png" /><Relationship Id="rId3" Type="http://schemas.openxmlformats.org/officeDocument/2006/relationships/image" Target="../media/image12.pn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5202343201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直播间活动策划方案培训课程市场趋势与消费者洞察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直播间活动策划概述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培训课程内容设计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市场趋势分析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消费者洞察与需求分析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直播间活动策划方案制定与执行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风险防范与应对策略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直播间活动策划概述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96051" y="2418153"/>
            <a:ext cx="4102999" cy="2920344"/>
          </a:xfrm>
          <a:prstGeom prst="frame">
            <a:avLst>
              <a:gd name="adj1" fmla="val 1535"/>
            </a:avLst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17350" b="17350"/>
          <a:stretch>
            <a:fillRect/>
          </a:stretch>
        </p:blipFill>
        <p:spPr>
          <a:xfrm>
            <a:off x="1204668" y="1898647"/>
            <a:ext cx="4472212" cy="2920343"/>
          </a:xfrm>
          <a:prstGeom prst="rect">
            <a:avLst/>
          </a:prstGeom>
          <a:effectLst>
            <a:outerShdw blurRad="63500">
              <a:srgbClr val="000000">
                <a:alpha val="40000"/>
              </a:srgbClr>
            </a:outerShdw>
          </a:effectLst>
        </p:spPr>
      </p:pic>
      <p:sp>
        <p:nvSpPr>
          <p:cNvPr id="4" name="AutoShape 4"/>
          <p:cNvSpPr/>
          <p:nvPr/>
        </p:nvSpPr>
        <p:spPr>
          <a:xfrm>
            <a:off x="8529912" y="209044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555446" y="2167006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8529912" y="404833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531634" y="4134414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6612352" y="253199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类型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612352" y="2883800"/>
            <a:ext cx="4276714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电商直播、娱乐直播、知识分享直播等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612352" y="4489877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612352" y="4841681"/>
            <a:ext cx="4276714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实时互动、参与度高、传播迅速、转化效果好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直播间活动类型与特点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3964" b="33964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实现营销目标、提高用户满意度、塑造品牌形象、推动行业发展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提升品牌知名度、促进产品销售、增强用户粘性、拓展市场份额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策划目的与意义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9652" b="19652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某电商平台“双十一”直播活动，通过明星代言、限时秒杀、互动抽奖等环节，吸引了大量用户观看和参与，实现了销售额的快速增长。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案例二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某知识分享平台举办的线上讲座，邀请了行业专家进行深度解读和分享，吸引了目标用户的关注和参与，提高了平台的用户活跃度和粘性。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案例三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某娱乐直播平台举办的线上演唱会，通过高质量的音乐表演和互动环节，吸引了大量粉丝观看和参与，提升了平台的品牌影响力和用户满意度。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案例分析：成功直播间活动解析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培训课程内容设计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85248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89066" y="1938594"/>
            <a:ext cx="391119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467193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确定目标受众群体，例如初学者、有经验的主播、直播间运营人员等。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63829" y="3650029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74314" y="3736142"/>
            <a:ext cx="416357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AutoShape 9"/>
          <p:cNvSpPr/>
          <p:nvPr/>
        </p:nvSpPr>
        <p:spPr>
          <a:xfrm>
            <a:off x="1306341" y="3264741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分析目标受众的需求和痛点，例如缺乏直播经验、需要提高直播间互动效果等。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63829" y="544148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773583" y="5527602"/>
            <a:ext cx="441594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2" name="AutoShape 12"/>
          <p:cNvSpPr/>
          <p:nvPr/>
        </p:nvSpPr>
        <p:spPr>
          <a:xfrm>
            <a:off x="1306341" y="5062289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根据目标受众的特点，制定相应的培训内容和教学方法。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目标受众分析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25453" y="2201509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71268" y="3917777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25453" y="3917777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21227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1227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620731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620731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51871" y="2201468"/>
            <a:ext cx="361939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基础知识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951871" y="2556134"/>
            <a:ext cx="3619398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介绍直播间的基本概念、功能和操作流程。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51871" y="3917737"/>
            <a:ext cx="361939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运营与推广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51871" y="4293372"/>
            <a:ext cx="3619398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分享直播间活动的推广技巧、提高观众参与度和互动效果的方法。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675726" y="2201468"/>
            <a:ext cx="359504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策划与设计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675726" y="2556134"/>
            <a:ext cx="3595046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讲解如何制定直播间活动方案、设计吸引人的主题和玩法。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620854" y="3917737"/>
            <a:ext cx="359504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620854" y="4293372"/>
            <a:ext cx="3595046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展示成功的直播间活动案例，分析其策划、执行和效果评估过程。</a:t>
            </a:r>
            <a:endParaRPr lang="en-US" sz="1100"/>
          </a:p>
        </p:txBody>
      </p:sp>
      <p:sp>
        <p:nvSpPr>
          <p:cNvPr id="17" name="Freeform 17"/>
          <p:cNvSpPr/>
          <p:nvPr/>
        </p:nvSpPr>
        <p:spPr>
          <a:xfrm>
            <a:off x="6867022" y="2819156"/>
            <a:ext cx="211409" cy="225430"/>
          </a:xfrm>
          <a:custGeom>
            <a:rect l="l" t="t" r="r" b="b"/>
            <a:pathLst>
              <a:path w="265" h="281">
                <a:moveTo>
                  <a:pt x="0" y="131"/>
                </a:moveTo>
                <a:lnTo>
                  <a:pt x="38" y="169"/>
                </a:lnTo>
                <a:lnTo>
                  <a:pt x="107" y="102"/>
                </a:lnTo>
                <a:lnTo>
                  <a:pt x="105" y="281"/>
                </a:lnTo>
                <a:lnTo>
                  <a:pt x="159" y="281"/>
                </a:lnTo>
                <a:lnTo>
                  <a:pt x="159" y="102"/>
                </a:lnTo>
                <a:lnTo>
                  <a:pt x="227" y="169"/>
                </a:lnTo>
                <a:lnTo>
                  <a:pt x="265" y="131"/>
                </a:lnTo>
                <a:lnTo>
                  <a:pt x="132" y="0"/>
                </a:lnTo>
                <a:lnTo>
                  <a:pt x="0" y="1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15761" y="4291457"/>
            <a:ext cx="606417" cy="547958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9466" y="2608738"/>
            <a:ext cx="727375" cy="547787"/>
          </a:xfrm>
          <a:custGeom>
            <a:rect l="l" t="t" r="r" b="b"/>
            <a:pathLst>
              <a:path w="747" h="562">
                <a:moveTo>
                  <a:pt x="692" y="240"/>
                </a:moveTo>
                <a:cubicBezTo>
                  <a:pt x="661" y="210"/>
                  <a:pt x="622" y="191"/>
                  <a:pt x="579" y="186"/>
                </a:cubicBezTo>
                <a:cubicBezTo>
                  <a:pt x="574" y="139"/>
                  <a:pt x="554" y="95"/>
                  <a:pt x="520" y="61"/>
                </a:cubicBezTo>
                <a:cubicBezTo>
                  <a:pt x="481" y="22"/>
                  <a:pt x="429" y="0"/>
                  <a:pt x="374" y="0"/>
                </a:cubicBezTo>
                <a:cubicBezTo>
                  <a:pt x="318" y="0"/>
                  <a:pt x="267" y="22"/>
                  <a:pt x="228" y="61"/>
                </a:cubicBezTo>
                <a:cubicBezTo>
                  <a:pt x="193" y="95"/>
                  <a:pt x="173" y="139"/>
                  <a:pt x="168" y="186"/>
                </a:cubicBezTo>
                <a:cubicBezTo>
                  <a:pt x="125" y="191"/>
                  <a:pt x="86" y="210"/>
                  <a:pt x="55" y="240"/>
                </a:cubicBezTo>
                <a:cubicBezTo>
                  <a:pt x="20" y="276"/>
                  <a:pt x="0" y="323"/>
                  <a:pt x="0" y="374"/>
                </a:cubicBezTo>
                <a:cubicBezTo>
                  <a:pt x="0" y="424"/>
                  <a:pt x="20" y="471"/>
                  <a:pt x="55" y="507"/>
                </a:cubicBezTo>
                <a:cubicBezTo>
                  <a:pt x="91" y="542"/>
                  <a:pt x="138" y="562"/>
                  <a:pt x="189" y="562"/>
                </a:cubicBezTo>
                <a:cubicBezTo>
                  <a:pt x="559" y="562"/>
                  <a:pt x="559" y="562"/>
                  <a:pt x="559" y="562"/>
                </a:cubicBezTo>
                <a:cubicBezTo>
                  <a:pt x="609" y="562"/>
                  <a:pt x="657" y="542"/>
                  <a:pt x="692" y="507"/>
                </a:cubicBezTo>
                <a:cubicBezTo>
                  <a:pt x="728" y="471"/>
                  <a:pt x="747" y="424"/>
                  <a:pt x="747" y="374"/>
                </a:cubicBezTo>
                <a:cubicBezTo>
                  <a:pt x="747" y="323"/>
                  <a:pt x="728" y="276"/>
                  <a:pt x="692" y="240"/>
                </a:cubicBezTo>
                <a:close/>
                <a:moveTo>
                  <a:pt x="559" y="518"/>
                </a:moveTo>
                <a:cubicBezTo>
                  <a:pt x="189" y="518"/>
                  <a:pt x="189" y="518"/>
                  <a:pt x="189" y="518"/>
                </a:cubicBezTo>
                <a:cubicBezTo>
                  <a:pt x="109" y="518"/>
                  <a:pt x="44" y="453"/>
                  <a:pt x="44" y="374"/>
                </a:cubicBezTo>
                <a:cubicBezTo>
                  <a:pt x="44" y="294"/>
                  <a:pt x="109" y="229"/>
                  <a:pt x="188" y="229"/>
                </a:cubicBezTo>
                <a:cubicBezTo>
                  <a:pt x="211" y="229"/>
                  <a:pt x="211" y="229"/>
                  <a:pt x="211" y="229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117"/>
                  <a:pt x="284" y="44"/>
                  <a:pt x="374" y="44"/>
                </a:cubicBezTo>
                <a:cubicBezTo>
                  <a:pt x="463" y="44"/>
                  <a:pt x="536" y="117"/>
                  <a:pt x="536" y="206"/>
                </a:cubicBezTo>
                <a:cubicBezTo>
                  <a:pt x="536" y="207"/>
                  <a:pt x="536" y="207"/>
                  <a:pt x="536" y="207"/>
                </a:cubicBezTo>
                <a:cubicBezTo>
                  <a:pt x="536" y="229"/>
                  <a:pt x="536" y="229"/>
                  <a:pt x="536" y="229"/>
                </a:cubicBezTo>
                <a:cubicBezTo>
                  <a:pt x="558" y="229"/>
                  <a:pt x="558" y="229"/>
                  <a:pt x="558" y="229"/>
                </a:cubicBezTo>
                <a:cubicBezTo>
                  <a:pt x="559" y="229"/>
                  <a:pt x="559" y="229"/>
                  <a:pt x="559" y="229"/>
                </a:cubicBezTo>
                <a:cubicBezTo>
                  <a:pt x="639" y="229"/>
                  <a:pt x="704" y="294"/>
                  <a:pt x="704" y="374"/>
                </a:cubicBezTo>
                <a:cubicBezTo>
                  <a:pt x="704" y="453"/>
                  <a:pt x="639" y="518"/>
                  <a:pt x="559" y="51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71268" y="2201509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1" name="Picture 2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1854" y="2602017"/>
            <a:ext cx="634228" cy="494386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22669" y="4270675"/>
            <a:ext cx="500969" cy="589605"/>
          </a:xfrm>
          <a:prstGeom prst="rect">
            <a:avLst/>
          </a:prstGeom>
        </p:spPr>
      </p:pic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课程内容规划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04945" y="3042418"/>
            <a:ext cx="11060341" cy="1849865"/>
          </a:xfrm>
          <a:custGeom>
            <a:rect l="l" t="t" r="r" b="b"/>
            <a:pathLst>
              <a:path w="12992100" h="2952856">
                <a:moveTo>
                  <a:pt x="0" y="2095606"/>
                </a:moveTo>
                <a:cubicBezTo>
                  <a:pt x="206375" y="1160568"/>
                  <a:pt x="412750" y="225531"/>
                  <a:pt x="1009650" y="304906"/>
                </a:cubicBezTo>
                <a:cubicBezTo>
                  <a:pt x="1606550" y="384281"/>
                  <a:pt x="2797175" y="2622656"/>
                  <a:pt x="3581400" y="2571856"/>
                </a:cubicBezTo>
                <a:cubicBezTo>
                  <a:pt x="4365625" y="2521056"/>
                  <a:pt x="4972050" y="-18944"/>
                  <a:pt x="5715000" y="106"/>
                </a:cubicBezTo>
                <a:cubicBezTo>
                  <a:pt x="6457950" y="19156"/>
                  <a:pt x="7216775" y="2644881"/>
                  <a:pt x="8039100" y="2686156"/>
                </a:cubicBezTo>
                <a:cubicBezTo>
                  <a:pt x="8861425" y="2727431"/>
                  <a:pt x="9823450" y="203306"/>
                  <a:pt x="10648950" y="247756"/>
                </a:cubicBezTo>
                <a:cubicBezTo>
                  <a:pt x="11474450" y="292206"/>
                  <a:pt x="12233275" y="1622531"/>
                  <a:pt x="12992100" y="2952856"/>
                </a:cubicBezTo>
              </a:path>
            </a:pathLst>
          </a:custGeom>
          <a:noFill/>
          <a:ln w="16669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94842" y="1611501"/>
            <a:ext cx="631058" cy="6310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94842" y="1712085"/>
            <a:ext cx="631058" cy="401574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4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AutoShape 5"/>
          <p:cNvSpPr/>
          <p:nvPr/>
        </p:nvSpPr>
        <p:spPr>
          <a:xfrm>
            <a:off x="3175406" y="4892284"/>
            <a:ext cx="631058" cy="6310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175406" y="5000061"/>
            <a:ext cx="631058" cy="401574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4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AutoShape 7"/>
          <p:cNvSpPr/>
          <p:nvPr/>
        </p:nvSpPr>
        <p:spPr>
          <a:xfrm>
            <a:off x="6746759" y="1611501"/>
            <a:ext cx="631058" cy="6310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746759" y="1716352"/>
            <a:ext cx="631058" cy="401574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4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9" name="AutoShape 9"/>
          <p:cNvSpPr/>
          <p:nvPr/>
        </p:nvSpPr>
        <p:spPr>
          <a:xfrm>
            <a:off x="7851160" y="4930445"/>
            <a:ext cx="631058" cy="6310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7851160" y="5039198"/>
            <a:ext cx="631058" cy="401574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4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989800" y="1513965"/>
            <a:ext cx="255507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理论讲解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1989801" y="1912430"/>
            <a:ext cx="2323724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通过讲解相关概念和理论，帮助学员建立知识框架。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572427" y="1513965"/>
            <a:ext cx="257942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实践操作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572426" y="1912430"/>
            <a:ext cx="2299372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组织学员进行直播间活动的实际操作，培养其动手能力。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4080279" y="4843387"/>
            <a:ext cx="2530719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小组讨论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4080279" y="5241851"/>
            <a:ext cx="2299372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鼓励学员分组讨论，分享经验和观点，促进彼此之间的交流和学习。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807187" y="4829578"/>
            <a:ext cx="2542895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在线答疑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07187" y="5228043"/>
            <a:ext cx="2311548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设立在线答疑环节，解答学员在学习过程中遇到的问题。</a:t>
            </a:r>
            <a:endParaRPr lang="en-US" sz="1100"/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教学方法与手段选择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《直播间活动策划与执行》课程，该课程详细介绍了直播间活动的策划、设计、执行和效果评估全过程，通过案例分析帮助学员深入了解直播间活动的运作机制。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《直播间互动游戏设计》课程，该课程专注于教授如何设计有趣的直播间互动游戏，提高观众参与度和互动效果，让直播间更加生动有趣。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案例三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《直播间数据分析与优化》课程，该课程通过讲解数据分析方法和工具，帮助学员了解如何根据数据优化直播间活动方案，提高活动效果和用户满意度。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案例分享：优秀培训课程展示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市场趋势分析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直播行业规模持续扩大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随着网络技术的不断发展和普及，直播行业用户规模逐年增长，市场潜力巨大。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直播内容多样化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从最初的秀场直播、游戏直播到泛娱乐直播、电商直播等，直播内容不断丰富和多样化。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5G等新技术助力直播行业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5G等新技术的应用将极大提升直播的画质、流畅度和互动性，为直播行业带来新的发展机遇。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直播行业现状及发展前景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竞争态势与差异化策略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竞争日益激烈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随着直播平台的不断增多，竞争日益激烈，各大平台都在寻求差异化发展策略。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内容创新是关键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在竞争激烈的市场环境下，直播平台需要不断进行内容创新，以吸引和留住用户。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社交属性成为竞争新焦点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直播平台纷纷加强社交功能，提升用户粘性和活跃度。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5G技术助力高清流畅直播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5G技术的应用将极大提升直播的画质和流畅度，为用户提供更好的观看体验。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AI技术提升直播体验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AI技术可用于智能推荐、美颜滤镜、虚拟背景等，提升用户的直播体验。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VR/AR技术打造沉浸式直播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VR/AR技术可为用户提供更加沉浸式的直播体验，如虚拟演唱会、虚拟展览等。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新兴技术对直播行业影响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某直播平台通过不断创新直播内容，成功吸引了大量年轻用户，实现了快速增长。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另一直播平台凭借强大的社交功能，成功提升了用户粘性和活跃度，成为了行业内的佼佼者。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还有一家直播平台利用AI技术，为用户提供了个性化的智能推荐服务，有效提高了用户满意度和忠诚度。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案例三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案例剖析：抓住市场机遇成功案例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https://d.book118.com/085202343201011102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113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2024-09-11T11:55:38.588</cp:lastPrinted>
  <dcterms:created xsi:type="dcterms:W3CDTF">2024-09-11T03:55:38Z</dcterms:created>
  <dcterms:modified xsi:type="dcterms:W3CDTF">2024-09-11T03:55:40Z</dcterms:modified>
</cp:coreProperties>
</file>