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8F75A-B221-40CE-8906-926E325A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631A2-06CF-4B8E-9516-5D36A303D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D543C-FEE1-485F-B66B-46E463ED1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6EDF8-70BE-4A0D-A1F5-281A35D5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956BA7-E703-405B-808B-1A60D3EE6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80389-2C01-4B13-9927-1A72428F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E4DFF-99BC-4CE9-B633-4CE46D7D8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06CB8-F42C-4181-BE44-EA9DBDDB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1C853-7C50-4C35-80D1-8BB6CB562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E3BCC-EE9B-4614-938E-B25F4DC70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7E138-D03F-45F0-B432-E5DF6E2C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66" r:id="rId2"/>
    <p:sldLayoutId id="2147492467" r:id="rId3"/>
    <p:sldLayoutId id="2147492468" r:id="rId4"/>
    <p:sldLayoutId id="2147492469" r:id="rId5"/>
    <p:sldLayoutId id="2147492470" r:id="rId6"/>
    <p:sldLayoutId id="2147492471" r:id="rId7"/>
    <p:sldLayoutId id="2147492472" r:id="rId8"/>
    <p:sldLayoutId id="2147492473" r:id="rId9"/>
    <p:sldLayoutId id="2147492474" r:id="rId10"/>
    <p:sldLayoutId id="214749247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300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大学生心理教育的社会适应与交往能力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大学生心理教育的重要性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大学生社会适应能力的培养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大学生交往能力的培养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大学生心理教育的实施途径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大学生心理教育的评价与改进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大学生心理发展特点</a:t>
            </a:r>
            <a:endParaRPr lang="zh-CN" altLang="en-US"/>
          </a:p>
        </p:txBody>
      </p:sp>
      <p:sp>
        <p:nvSpPr>
          <p:cNvPr id="10489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自我意识增强：大学生处于青春期与成年期的交接，开始深入探索自我，形成独立个性。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情感波动较大：面对生活、学业、人际关系等多方面的压力，大学生容易出现情绪波动、焦虑、抑郁等情况。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人际关系敏感：大学生开始重视与他人的交往，对人际关系较为敏感，容易出现人际冲突。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价值观形成关键期：大学生处于价值观形成的关键期，开始深入思考人生意义、价值取向等问题。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心理教育对大学生社会适应的影响</a:t>
            </a:r>
            <a:endParaRPr lang="zh-CN" altLang="en-US"/>
          </a:p>
        </p:txBody>
      </p:sp>
      <p:sp>
        <p:nvSpPr>
          <p:cNvPr id="10490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提高自我认知：心理教育帮助大学生了解自己的性格、价值观和需求，从而更好地适应社会。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增强心理素质：通过心理教育，培养大学生的情绪调节、压力应对和挫折承受能力，以更好地应对生活中的挑战。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促进人际关系：心理教育有助于大学生建立良好的人际关系，增强社交能力和沟通技巧，更好地融入社会。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提升职业规划：心理教育可以帮助大学生明确职业规划和目标，提高就业竞争力，更好地适应职场环境。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心理教育对大学生交往能力的影响</a:t>
            </a:r>
            <a:endParaRPr lang="zh-CN" altLang="en-US"/>
          </a:p>
        </p:txBody>
      </p:sp>
      <p:sp>
        <p:nvSpPr>
          <p:cNvPr id="10490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促进人际关系：心理教育有助于大学生建立健康的人际关系，提高在校园和未来的职场中的交往能力。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提升沟通技巧：心理教育可以帮助大学生学会有效的沟通技巧，增强交往能力。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增强情感管理：通过心理教育，大学生可以更好地管理自己的情绪，从而在交往中更加得心应手。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增强自我认知：通过心理教育，大学生可以更深入地了解自己，从而在交往中更好地发挥自己的优势。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大学生社会适应能力的培养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自我认知与自我调节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自我认知：了解自己的兴趣、性格、价值观等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自我调节：学会控制自己的情绪和行为，保持良好的心态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自我激励：设定目标，激发自己的潜能和动力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自我反思：对自己的行为和结果进行反思，总结经验教训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情绪管理与社会适应</a:t>
            </a:r>
            <a:endParaRPr lang="zh-CN" altLang="en-US"/>
          </a:p>
        </p:txBody>
      </p:sp>
      <p:sp>
        <p:nvSpPr>
          <p:cNvPr id="104929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情绪管理的重要性：情绪管理是社会适应能力的重要组成部分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情绪管理的方法：学会识别、表达和管理自己的情绪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社会适应能力的培养：提高人际交往能力、团队合作能力等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情绪管理与社会适应的关系：情绪管理有助于提高社会适应能力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职业规划与就业指导</a:t>
            </a:r>
            <a:endParaRPr lang="zh-CN" altLang="en-US"/>
          </a:p>
        </p:txBody>
      </p:sp>
      <p:sp>
        <p:nvSpPr>
          <p:cNvPr id="104935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职业规划：明确职业目标，制定职业发展计划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自我认知：了解自己的兴趣、性格、能力等，选择适合自己的职业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技能提升：提高专业技能，增强就业竞争力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实习实践：参加实习，积累工作经验，提高就业能力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求职技巧：学习求职技巧，提高求职成功率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职业素养：培养良好的职业素养，提高职业适应能力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应对挫折与压力管理</a:t>
            </a:r>
            <a:endParaRPr lang="zh-CN" altLang="en-US"/>
          </a:p>
        </p:txBody>
      </p:sp>
      <p:sp>
        <p:nvSpPr>
          <p:cNvPr id="10494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应对策略：制定应对挫折的计划和策略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认识挫折：了解挫折的普遍性和不可避免性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压力管理：学会识别和应对压力，保持良好的心理状态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自我调节：学会自我调节，保持积极乐观的心态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大学生交往能力的培养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https://d.book118.com/085203000214011042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Office Theme</vt:lpstr>
      <vt:lpstr>大学生心理教育的社会适应与交往能力</vt:lpstr>
      <vt:lpstr>目录</vt:lpstr>
      <vt:lpstr>添加章节标题</vt:lpstr>
      <vt:lpstr>大学生心理教育的重要性</vt:lpstr>
      <vt:lpstr>PowerPoint Presentation</vt:lpstr>
      <vt:lpstr>大学生心理发展特点</vt:lpstr>
      <vt:lpstr>心理教育对大学生社会适应的影响</vt:lpstr>
      <vt:lpstr>心理教育对大学生交往能力的影响</vt:lpstr>
      <vt:lpstr>大学生社会适应能力的培养</vt:lpstr>
      <vt:lpstr>PowerPoint Presentation</vt:lpstr>
      <vt:lpstr>自我认知与自我调节</vt:lpstr>
      <vt:lpstr>情绪管理与社会适应</vt:lpstr>
      <vt:lpstr>职业规划与就业指导</vt:lpstr>
      <vt:lpstr>应对挫折与压力管理</vt:lpstr>
      <vt:lpstr>大学生交往能力的培养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2024-09-03T21:54:01.915</cp:lastPrinted>
  <dcterms:created xsi:type="dcterms:W3CDTF">2024-09-03T13:54:01Z</dcterms:created>
  <dcterms:modified xsi:type="dcterms:W3CDTF">2024-09-03T13:54:04Z</dcterms:modified>
</cp:coreProperties>
</file>