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3E7E51-8086-4999-B46A-71991AA8A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509028-7559-45C0-8117-CB9AEAC12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F5D2B6-25FE-42F4-9DD0-0899B7732E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0FA751-5848-4E1A-B336-D157E7E5E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828DFB-0AED-4B58-90C0-456FF8FEA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923953-FFA5-4954-972F-220590A09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2C0834-70D1-4DD2-B864-C605F159C3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8C8834-E069-45BD-9177-8FDF5DEF8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F11129-F580-433C-A3FB-3E50A9C08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A30A1B-860F-4163-BA8E-8284D1EA9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FA8676-1E72-4E66-BA8C-03C0AC89A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5203230232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保护公司网络设备免受攻击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网络设备安全现状及威胁分析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构建完善网络安全防护体系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强化网络设备自身安全防护能力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加强对外部威胁监控与应急响应能力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提高员工网络安全意识与技能水平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总结：构建综合防护体系，确保公司网络设备安全稳定运行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网络设备安全现状及威胁分析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9570" r="957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数据泄露和勒索软件攻击频发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数据泄露事件和勒索软件攻击呈上升趋势，对企业声誉和业务造成严重影响。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网络安全环境日益复杂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随着信息技术的快速发展，网络攻击手段不断演变，网络安全环境日趋复杂。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高级持续性威胁（APT）增多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针对特定目标的长期、有组织、高度隐秘的网络攻击行为增多，对企业和政府机构构成严重威胁。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当前网络设备安全形势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常见网络攻击手段与特点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钓鱼攻击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通过伪造电子邮件、网站等手段诱导用户点击恶意链接，进而窃取用户敏感信息或植入恶意软件。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勒索软件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利用加密技术锁定用户文件，要求支付赎金以解密文件，对企业数据安全构成严重威胁。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分布式拒绝服务（DDoS）攻击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通过大量无用的请求拥塞目标服务器，导致合法用户无法访问，影响网站正常运行。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恶意软件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在用户电脑上安装后门、收集用户信息的软件，可导致数据泄露、系统崩溃等严重后果。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907" r="990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516" r="12516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企业敏感数据泄露可能导致商业机密外泄、客户信息被盗等严重后果。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数据泄露风险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网络攻击可能导致企业信息系统瘫痪，影响正常业务运营，造成重大经济损失。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业务中断风险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企业可能因未采取足够的安全措施而面临法律责任风险，如面临罚款、赔偿等后果。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法律责任风险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网络攻击事件可能损害企业声誉，影响客户信任和合作伙伴关系。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声誉受损风险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企业面临的主要风险和挑战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构建完善网络安全防护体系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确保公司网络设备的安全稳定运行，防止敏感数据泄露和未经授权的访问。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明确网络安全目标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对公司网络中的重要资产进行分类和标识，明确保护重点。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识别关键资产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针对不同资产制定相应的安全控制措施，包括访问控制、数据加密、审计监控等。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制定安全控制措施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制定全面而细致的网络安全策略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防火墙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部署防火墙以阻止恶意流量和未经授权的访问。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入侵检测与防御系统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实时监测网络流量，发现并防御潜在的攻击行为。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安全事件管理平台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集中收集、分析、存储和处理安全事件信息，提高响应速度和效率。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数据加密技术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对敏感数据进行加密存储，确保数据在传输和存储过程中的安全性。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选择合适的安全技术和产品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583" r="958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定期对公司网络设备进行漏洞扫描，发现潜在的安全风险。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安全漏洞扫描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及时修复已知漏洞，降低被攻击的风险。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漏洞修补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定期检查网络设备的配置，确保安全配置的正确性和有效性。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安全配置核查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对公司网络设备进行安全审计，验证安全策略的执行情况和效果。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安全审计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定期进行安全漏洞评估和修补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强化网络设备自身安全防护能力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提升设备硬件性能及稳定性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对网络设备进行定期维护，清理灰尘、检查散热等，确保设备散热良好、运行稳定；同时关注厂商发布的升级和补丁通知，及时更新设备固件和软件。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定期维护与升级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采用具备高处理能力和低延迟的网络设备，如高性能路由器、交换机和防火墙等，以提高网络整体性能。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选用高性能网络设备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为关键网络设备配置冗余组件，如电源、风扇、接口卡等，确保设备在出现故障时能够自动切换，保持网络稳定运行。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冗余设计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配置安全策略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根据实际需求，配置合理的访问控制策略，限制不必要的访问和端口开放，降低安全风险。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定期更新操作系统和软件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及时更新操作系统和软件补丁，修复已知的安全漏洞，提高系统安全性。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精简不必要的软件和服务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关闭或卸载不必要的软件和服务，降低系统资源占用，提高设备性能。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优化操作系统和软件配置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https://d.book118.com/085203230232011041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2024-09-02T09:14:48.824</cp:lastPrinted>
  <dcterms:created xsi:type="dcterms:W3CDTF">2024-09-02T01:14:48Z</dcterms:created>
  <dcterms:modified xsi:type="dcterms:W3CDTF">2024-09-02T01:14:51Z</dcterms:modified>
</cp:coreProperties>
</file>