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1F8D7-410C-4C77-B8C0-63E31B57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3D4B9-99BA-4DD8-8CB4-0758F0C2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11B86-A6BB-4DBF-AF21-62860BF5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F8DC94-85F1-4CC1-B72A-364513A3E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04F12-DFFF-42F0-9D5B-9B6F1968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2655A5-74AA-41F7-8B12-C2F135379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D2DE2C-9A07-47F3-964D-BC0394BF6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B38B8-8201-4CC7-8A3D-FAA3A826D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40C36-F749-474E-BC87-60B85A8B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A79A0-27B9-48D2-9112-933847846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56C09-527B-47D4-9F91-D61379203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204123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扶贫开发考核评估课件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扶贫开发概述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扶贫开发考核评估体系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扶贫开发成效分析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扶贫开发案例分析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未来扶贫开发展望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扶贫开发概述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26" b="92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扶贫开发是指政府和社会力量通过一系列措施和项目，帮助贫困地区和贫困人口提高经济收入和生活水平，实现脱贫致富的过程。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减少贫困人口数量，提高贫困地区人民的生活质量和福祉水平，促进贫困地区的经济社会发展。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扶贫开发的定义与目标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70" r="294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14" r="247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52" r="25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中国扶贫开发的历史可以追溯到改革开放初期，经过几十年的努力，已经取得了显著成效。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当前，中国扶贫开发已经进入攻坚克难阶段，面临着一些深层次的问题和挑战，需要采取更加精准、有力的措施加以解决。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扶贫开发的历史与现状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政府制定了一系列扶贫政策，包括财政补贴、税收优惠、金融支持等，以鼓励贫困地区和贫困人口加快发展。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采取了多种扶贫措施，包括基础设施建设、产业扶持、教育医疗等，以提高贫困地区和贫困人口的自我发展能力。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5" r="23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扶贫开发的政策与措施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扶贫开发考核评估体系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激励地方政府积极参与扶贫工作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确保扶贫政策的有效实施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考核评估的目的与原则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及时发现问题并调整扶贫策略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考核评估的目的与原则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激励与约束相结合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764" b="7764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7176" b="27176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9071" b="907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考核评估的目的与原则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https://d.book118.com/085204123322011121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2024-09-25T03:21:18.326</cp:lastPrinted>
  <dcterms:created xsi:type="dcterms:W3CDTF">2024-09-24T19:21:18Z</dcterms:created>
  <dcterms:modified xsi:type="dcterms:W3CDTF">2024-09-24T19:21:20Z</dcterms:modified>
</cp:coreProperties>
</file>