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40D40F-70D7-4EA1-B1D8-DEB19D490E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ABFF5-491B-4008-9400-7A4D3475C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5EC1C6-DBF4-499E-8EF1-34D59BB00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1AD43D-1E04-4049-95BC-08D41842D2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4A1690-B71A-4FCC-A3E6-D3E0822A5C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77AD53-D657-40A4-87E5-17E93A0C1F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2DF1F2-87B9-48DA-9A6F-49DC8E2782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13F02C-3872-4A61-AFF4-9026FD6108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9DD3B7-BD4B-43EF-AB1D-19AAFF140C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A4E30-A28E-4392-8130-CC5F3CB67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7A7A1-6E0D-43DA-9D59-3BBD76B7A1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22133023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通信工程的传输技术</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2023-12-31</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通信工程传输技术概述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有线传输技术</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无线传输技术</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互联网传输技术</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通信工程传输技术的应用案例</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通信工程传输技术概述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1850" r="11850"/>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20760" r="20760"/>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早期的通信传输技术主要采用模拟信号，如电话线传输语音信号。</a:t>
            </a:r>
            <a:endParaRPr lang="en-US" sz="1100"/>
          </a:p>
        </p:txBody>
      </p:sp>
      <p:sp>
        <p:nvSpPr>
          <p:cNvPr id="17" name="AutoShape 17"/>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模拟信号传输</a:t>
            </a:r>
            <a:endParaRPr lang="en-US" sz="1100"/>
          </a:p>
        </p:txBody>
      </p:sp>
      <p:sp>
        <p:nvSpPr>
          <p:cNvPr id="18" name="AutoShape 18"/>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随着技术的发展，数字信号传输逐渐取代模拟信号传输，具有更高的可靠性和保密性。</a:t>
            </a:r>
            <a:endParaRPr lang="en-US" sz="1100"/>
          </a:p>
        </p:txBody>
      </p:sp>
      <p:sp>
        <p:nvSpPr>
          <p:cNvPr id="19" name="AutoShape 19"/>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数字信号传输</a:t>
            </a:r>
            <a:endParaRPr lang="en-US" sz="1100"/>
          </a:p>
        </p:txBody>
      </p:sp>
      <p:sp>
        <p:nvSpPr>
          <p:cNvPr id="20" name="AutoShape 20"/>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无线传输技术的兴起，使得通信不再受限于物理线路的限制，具有更广泛的覆盖范围和应用场景。</a:t>
            </a:r>
            <a:endParaRPr lang="en-US" sz="1100"/>
          </a:p>
        </p:txBody>
      </p:sp>
      <p:sp>
        <p:nvSpPr>
          <p:cNvPr id="21" name="AutoShape 21"/>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无线传输技术</a:t>
            </a:r>
            <a:endParaRPr lang="en-US" sz="1100"/>
          </a:p>
        </p:txBody>
      </p:sp>
      <p:sp>
        <p:nvSpPr>
          <p:cNvPr id="22" name="AutoShape 22"/>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光纤传输技术的出现，以其高速、大容量的特点，成为现代通信工程传输的主流技术。</a:t>
            </a:r>
            <a:endParaRPr lang="en-US" sz="1100"/>
          </a:p>
        </p:txBody>
      </p:sp>
      <p:sp>
        <p:nvSpPr>
          <p:cNvPr id="23" name="AutoShape 23"/>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光纤传输技术</a:t>
            </a:r>
            <a:endParaRPr lang="en-US" sz="1100"/>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通信工程传输技术的发展历程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18778" r="18778"/>
          <a:stretch>
            <a:fillRect/>
          </a:stretch>
        </p:blipFill>
        <p:spPr>
          <a:xfrm>
            <a:off x="6416218" y="1873250"/>
            <a:ext cx="2285143" cy="2439670"/>
          </a:xfrm>
          <a:prstGeom prst="rect">
            <a:avLst/>
          </a:prstGeom>
        </p:spPr>
      </p:pic>
      <p:pic>
        <p:nvPicPr>
          <p:cNvPr id="5" name="Picture 5"/>
          <p:cNvPicPr>
            <a:picLocks noChangeAspect="1"/>
          </p:cNvPicPr>
          <p:nvPr/>
        </p:nvPicPr>
        <p:blipFill>
          <a:blip r:embed="rId4"/>
          <a:srcRect l="16989" r="16989"/>
          <a:stretch>
            <a:fillRect/>
          </a:stretch>
        </p:blipFill>
        <p:spPr>
          <a:xfrm>
            <a:off x="705451" y="1873250"/>
            <a:ext cx="2286000" cy="2308332"/>
          </a:xfrm>
          <a:prstGeom prst="rect">
            <a:avLst/>
          </a:prstGeom>
        </p:spPr>
      </p:pic>
      <p:pic>
        <p:nvPicPr>
          <p:cNvPr id="6" name="Picture 6"/>
          <p:cNvPicPr>
            <a:picLocks noChangeAspect="1"/>
          </p:cNvPicPr>
          <p:nvPr/>
        </p:nvPicPr>
        <p:blipFill>
          <a:blip r:embed="rId5"/>
          <a:srcRect l="18724" r="18724"/>
          <a:stretch>
            <a:fillRect/>
          </a:stretch>
        </p:blipFill>
        <p:spPr>
          <a:xfrm>
            <a:off x="9265251" y="1892300"/>
            <a:ext cx="2271183" cy="2420620"/>
          </a:xfrm>
          <a:prstGeom prst="rect">
            <a:avLst/>
          </a:prstGeom>
        </p:spPr>
      </p:pic>
      <p:pic>
        <p:nvPicPr>
          <p:cNvPr id="7" name="Picture 7"/>
          <p:cNvPicPr>
            <a:picLocks noChangeAspect="1"/>
          </p:cNvPicPr>
          <p:nvPr/>
        </p:nvPicPr>
        <p:blipFill>
          <a:blip r:embed="rId6"/>
          <a:srcRect l="14881" r="14881"/>
          <a:stretch>
            <a:fillRect/>
          </a:stretch>
        </p:blipFill>
        <p:spPr>
          <a:xfrm>
            <a:off x="3571418" y="1892300"/>
            <a:ext cx="2266949" cy="2420620"/>
          </a:xfrm>
          <a:prstGeom prst="rect">
            <a:avLst/>
          </a:prstGeom>
        </p:spPr>
      </p:pic>
      <p:sp>
        <p:nvSpPr>
          <p:cNvPr id="8" name="AutoShape 8"/>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通信工程传输技术的应用领域</a:t>
            </a:r>
          </a:p>
        </p:txBody>
      </p:sp>
      <p:sp>
        <p:nvSpPr>
          <p:cNvPr id="37" name="TextBox 37"/>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传输技术广泛应用于电信网络，包括固定电话网、移动通信网等。</a:t>
            </a:r>
          </a:p>
        </p:txBody>
      </p:sp>
      <p:sp>
        <p:nvSpPr>
          <p:cNvPr id="38" name="TextBox 38"/>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传输技术用于有线电视网络的信号传输和分配。</a:t>
            </a:r>
          </a:p>
        </p:txBody>
      </p:sp>
      <p:sp>
        <p:nvSpPr>
          <p:cNvPr id="39" name="TextBox 39"/>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传输技术是构建互联网的基础，用于数据的传输和交换。</a:t>
            </a:r>
          </a:p>
        </p:txBody>
      </p:sp>
      <p:sp>
        <p:nvSpPr>
          <p:cNvPr id="40" name="TextBox 4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通信工程传输技术在工业控制、智能制造等领域也有广泛应用。</a:t>
            </a:r>
          </a:p>
        </p:txBody>
      </p:sp>
      <p:sp>
        <p:nvSpPr>
          <p:cNvPr id="41" name="TextBox 41"/>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电信网络</a:t>
            </a:r>
          </a:p>
        </p:txBody>
      </p:sp>
      <p:sp>
        <p:nvSpPr>
          <p:cNvPr id="42" name="TextBox 42"/>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有线电视网络</a:t>
            </a:r>
          </a:p>
        </p:txBody>
      </p:sp>
      <p:sp>
        <p:nvSpPr>
          <p:cNvPr id="43" name="TextBox 43"/>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计算机网络</a:t>
            </a:r>
          </a:p>
        </p:txBody>
      </p:sp>
      <p:sp>
        <p:nvSpPr>
          <p:cNvPr id="44" name="TextBox 44"/>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工业应用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alphaModFix/>
          </a:blip>
          <a:srcRect l="12500" r="12500"/>
          <a:stretch>
            <a:fillRect/>
          </a:stretch>
        </p:blipFill>
        <p:spPr>
          <a:xfrm>
            <a:off x="-276408" y="1784333"/>
            <a:ext cx="3774096" cy="3774096"/>
          </a:xfrm>
          <a:prstGeom prst="ellipse">
            <a:avLst/>
          </a:prstGeom>
        </p:spPr>
      </p:pic>
      <p:sp>
        <p:nvSpPr>
          <p:cNvPr id="5" name="AutoShape 5"/>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随着移动通信技术的发展，5G和6G技术将进一步提高传输速率、降低延迟、提高系统容量和可靠性。</a:t>
            </a:r>
          </a:p>
        </p:txBody>
      </p:sp>
      <p:sp>
        <p:nvSpPr>
          <p:cNvPr id="8" name="TextBox 8"/>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5G和6G通信技术</a:t>
            </a:r>
          </a:p>
        </p:txBody>
      </p:sp>
      <p:sp>
        <p:nvSpPr>
          <p:cNvPr id="9" name="AutoShape 9"/>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物联网和智能家居</a:t>
            </a:r>
          </a:p>
        </p:txBody>
      </p:sp>
      <p:sp>
        <p:nvSpPr>
          <p:cNvPr id="12" name="AutoShape 12"/>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云计算和大数据</a:t>
            </a:r>
          </a:p>
        </p:txBody>
      </p:sp>
      <p:sp>
        <p:nvSpPr>
          <p:cNvPr id="15" name="AutoShape 15"/>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网络安全和隐私保护</a:t>
            </a:r>
          </a:p>
        </p:txBody>
      </p:sp>
      <p:sp>
        <p:nvSpPr>
          <p:cNvPr id="18" name="TextBox 18"/>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物联网和智能家居的发展将推动传输技术的创新和应用，实现更智能化的信息交换和设备控制。</a:t>
            </a:r>
          </a:p>
        </p:txBody>
      </p:sp>
      <p:sp>
        <p:nvSpPr>
          <p:cNvPr id="19" name="TextBox 19"/>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云计算和大数据技术的普及将促进传输技术的发展，满足海量数据传输和处理的需求。</a:t>
            </a:r>
          </a:p>
        </p:txBody>
      </p:sp>
      <p:sp>
        <p:nvSpPr>
          <p:cNvPr id="20" name="TextBox 20"/>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随着数据安全和隐私保护需求的增加，传输技术将更加注重安全性和保密性。</a:t>
            </a:r>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通信工程传输技术的未来趋势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有线传输技术</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双绞线传输技术是一种常见的有线传输技术，通过将两根相互缠绕的铜导线来传输信号。</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双绞线传输技术具有低成本、易安装、可靠性高等优点，广泛应用于电话线、以太网线等领域。它通过两根铜导线的相互缠绕，实现了信号的平衡传输，减少了电磁干扰和信号衰减。</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t="5500" b="55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双绞线传输技术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alphaModFix amt="70000"/>
          </a:blip>
          <a:srcRect l="16792" r="16792"/>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同轴电缆传输技术是一种利用同轴管状导体传输信号的有线传输方式。</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同轴电缆传输技术具有抗干扰能力强、传输距离远、带宽高等优点，常用于电视信号、宽带网络等领域的传输。同轴电缆由内导体、外导体和绝缘介质组成，信号在内导体和外导体之间传输，具有较好的电磁屏蔽效果。</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同轴电缆传输技术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光纤传输技术是一种利用光波在光纤中传输信号的有线传输方式。</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光纤传输技术具有传输容量大、传输距离远、抗电磁干扰能力强等优点，是现代通信网络的主要传输方式之一。光纤由石英玻璃纤维制成，光波在光纤中全反射传输，具有极好的保密性和抗干扰能力。光纤传输技术在城域网、长途网等领域得到广泛应用。</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光纤传输技术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无线传输技术</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https://d.book118.com/085221330231011123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2024-09-27T13:32:10.936</cp:lastPrinted>
  <dcterms:created xsi:type="dcterms:W3CDTF">2024-09-27T05:32:10Z</dcterms:created>
  <dcterms:modified xsi:type="dcterms:W3CDTF">2024-09-27T05:32:13Z</dcterms:modified>
</cp:coreProperties>
</file>