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EAA5A-79B4-407F-9845-948D4AA52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4F77D-EE81-4E7F-9921-F22E1B35E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9A4FF-FD41-4D8A-BB0E-966A4D0DE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69FE6-DCFF-4FFC-AB9B-CA36CFC86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B7772A-15C5-46D7-84D9-36A819F7C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2FA83A-581C-4249-A427-5CB00C6DB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CBB4ED-F3BE-4218-934A-3B12F7349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E44FF-9966-4811-9BB5-22BE72C8B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642AD-AB7F-4F39-BF7C-682E442D3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9EB23-9652-4EEB-9C8E-C701EF500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E0325-BEAF-49B2-A96F-83C097AAC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22234414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腾讯产品发展趋势分析报告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腾讯产品发展趋势分析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腾讯产品竞争环境分析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腾讯产品发展建议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深入分析腾讯公司产品的未来发展趋势，为投资者、合作伙伴和用户提供决策依据。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随着科技的不断进步和市场的变化，腾讯作为中国领先的互联网企业，其产品线的发展趋势对整个行业具有重要影响。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本报告主要关注腾讯的核心产品线，包括社交、游戏、金融科技、广告等。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由于市场和技术的快速变化，本报告的数据和分析主要基于过去几年的趋势，未来发展可能有所变化。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腾讯产品概述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腾讯产品不断创新，持续推出新产品和功能，以满足用户不断变化的需求。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腾讯产品线丰富，涵盖了社交、游戏、金融、广告、企业服务等众多领域。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腾讯产品用户基数庞大，覆盖了全球范围内的不同年龄、性别、地域和需求的用户。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腾讯产品现状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腾讯产品发展历程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腾讯成立于1998年，最初以即时通讯工具QQ起家，随后逐渐扩展到其他领域。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近年来，腾讯不断加强在人工智能、大数据等领域的布局，推出了腾讯AI实验室、腾讯云等产品，为用户提供更加智能化、高效化的服务。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2010年代，腾讯开始布局金融科技领域，推出了腾讯云、财付通等产品，逐渐成为国内领先的金融科技公司之一。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2000年代初，腾讯开始涉足游戏领域，推出了多款热门游戏，成为了全球最大的游戏公司之一。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腾讯产品发展趋势分析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移动互联网成为腾讯产品发展的核心驱动力。随着智能手机的普及和移动互联网技术的不断进步，腾讯不断推出适应移动端需求的产品和服务，如微信、QQ等，实现了从PC端到移动端的转型。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移动支付、移动社交、移动广告等成为腾讯产品的重要发展方向。腾讯通过微信支付、QQ钱包等产品，为用户提供便捷的支付体验，同时利用微信、QQ等社交平台，推广移动广告，实现商业变现。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移动互联网趋势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人工智能技术为腾讯产品创新提供强大支持。腾讯在人工智能领域持续投入，推出了一系列人工智能产品和服务，如腾讯云、腾讯翻译君等，为用户提供高效、智能的服务。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人工智能技术将进一步推动腾讯产品的智能化进程。未来，腾讯将利用人工智能技术，优化现有产品的用户体验，提升产品的智能化水平，为用户带来更加便捷、高效的服务。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88" r="25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云计算成为腾讯产品发展的重要基础设施。腾讯在云计算领域持续投入，推出了腾讯云等产品，为用户提供安全、稳定、高效的云计算服务。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云计算将进一步推动腾讯产品的创新和升级。腾讯将利用云计算的优势，加速产品的迭代升级，提升产品的性能和稳定性，为用户提供更加优质的服务。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https://d.book118.com/085222344142011100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2024-09-08T09:10:58.332</cp:lastPrinted>
  <dcterms:created xsi:type="dcterms:W3CDTF">2024-09-08T01:10:58Z</dcterms:created>
  <dcterms:modified xsi:type="dcterms:W3CDTF">2024-09-08T01:11:00Z</dcterms:modified>
</cp:coreProperties>
</file>