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JRHCMS+MS-UIGothic"/>
      <p:regular r:id="rId20"/>
    </p:embeddedFont>
    <p:embeddedFont>
      <p:font typeface="ELKDKQ+DTJGRM+MicrosoftYaHei"/>
      <p:regular r:id="rId21"/>
    </p:embeddedFont>
    <p:embeddedFont>
      <p:font typeface="FDTMBT+EAJCIU+MicrosoftYaHei-Bold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CBFBF-7322-4191-9815-FFB69957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C1D39-10C5-46C9-A1F1-BF027A816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7AAF4-9AAA-43C4-8461-CB5B0F61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FC0A1-A69E-4461-92BC-8DF2ADC02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B0505-2A66-4AFA-BB8E-D55F557B3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100AB-20EE-4ABA-9571-C2884570B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CAC14-DBAF-4DAD-84BA-9E3915DEB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47ACF-792F-4546-B511-2D36E17E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D8C34-8253-455C-B8A4-51EEE464E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394FB-5E48-480A-814F-D541F637B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484B9-488B-4662-9C64-FF4440893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23212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寄生虫感染与疾病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JRHCMS+MS-UIGothic"/>
                <a:cs typeface="JRHCMS+MS-UIGothic"/>
              </a:rPr>
              <a:t>寄生虫感染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JRHCMS+MS-UIGothic"/>
                <a:cs typeface="JRHCMS+MS-UIGothic"/>
              </a:rPr>
              <a:t>常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见</a:t>
            </a:r>
            <a:r>
              <a:rPr sz="2300" spc="25">
                <a:solidFill>
                  <a:srgbClr val="45AE37"/>
                </a:solidFill>
                <a:latin typeface="JRHCMS+MS-UIGothic"/>
                <a:cs typeface="JRHCMS+MS-UIGothic"/>
              </a:rPr>
              <a:t>寄生虫病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抗寄生虫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的分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与作用机制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JRHCMS+MS-UIGothic"/>
                <a:cs typeface="JRHCMS+MS-UIGothic"/>
              </a:rPr>
              <a:t>抗寄生虫</a:t>
            </a: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2000" spc="15">
                <a:solidFill>
                  <a:srgbClr val="45AE37"/>
                </a:solidFill>
                <a:latin typeface="JRHCMS+MS-UIGothic"/>
                <a:cs typeface="JRHCMS+MS-UIGothic"/>
              </a:rPr>
              <a:t>的分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JRHCMS+MS-UIGothic"/>
                <a:cs typeface="JRHCMS+MS-UIGothic"/>
              </a:rPr>
              <a:t>作用机制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抗寄生虫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展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程与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FFFFFF"/>
                </a:solidFill>
                <a:latin typeface="JRHCMS+MS-UIGothic"/>
                <a:cs typeface="JRHCMS+MS-UIGothic"/>
              </a:rPr>
              <a:t>展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FFFFFF"/>
                </a:solidFill>
                <a:latin typeface="JRHCMS+MS-UIGothic"/>
                <a:cs typeface="JRHCMS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0247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自</a:t>
            </a:r>
            <a:r>
              <a:rPr sz="1350">
                <a:solidFill>
                  <a:srgbClr val="FFFFFF"/>
                </a:solidFill>
                <a:latin typeface="ELKDKQ+DTJGRM+MicrosoftYaHei"/>
                <a:cs typeface="ELKDKQ+DTJGRM+MicrosoftYaHei"/>
              </a:rPr>
              <a:t>19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以来，人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开始使用天然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物和合成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物来治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寄生虫感染。随着科学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551914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的不断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步，抗寄生虫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不断增加，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效也不断提高。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300">
                <a:solidFill>
                  <a:srgbClr val="FFFFFF"/>
                </a:solidFill>
                <a:latin typeface="JRHCMS+MS-UIGothic"/>
                <a:cs typeface="JRHCMS+MS-UIGothic"/>
              </a:rPr>
              <a:t>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目前，全球范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内有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多种抗寄生虫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用，其中一些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物已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使用了很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，如奎宁和阿司匹林。同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，随着新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展，一些新型抗寄生虫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也不断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寄生虫感染提供了更多的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阿苯达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JRHCMS+MS-UIGothic"/>
                <a:cs typeface="JRHCM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吡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喹酮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RHCMS+MS-UIGothic"/>
                <a:cs typeface="JRHCMS+MS-UIGothic"/>
              </a:rPr>
              <a:t>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JRHCMS+MS-UIGothic"/>
                <a:cs typeface="JRHCMS+MS-UIGothic"/>
              </a:rPr>
              <a:t>抗蠕虫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JRHCMS+MS-UIGothic"/>
                <a:cs typeface="JRHCM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吡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喹酮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是一种广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抗蠕虫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多种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道蠕虫均有效，如蛔虫、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蛲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虫、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绦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虫等。其作用机制是抑制虫体肌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胞的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正常收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活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，从而干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虫体的运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2571B"/>
                </a:solidFill>
                <a:latin typeface="JRHCMS+MS-UIGothic"/>
                <a:cs typeface="JRHCMS+MS-UIGothic"/>
              </a:rPr>
              <a:t>致虫体能量缺乏甚至死亡。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青蒿素及其衍生物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1524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FFFFFF"/>
                </a:solidFill>
                <a:latin typeface="JRHCMS+MS-UIGothic"/>
                <a:cs typeface="JRHCMS+MS-UIGothic"/>
              </a:rPr>
              <a:t>：抗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疟药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431604" cy="17564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描述：青蒿素及其衍生物是用于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治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疗疟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疾的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物，通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破坏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疟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原虫的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膜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构，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致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疟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原虫死亡。它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们对恶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性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疟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、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日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疟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和三日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疟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均有效，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用于治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耐</a:t>
            </a:r>
            <a:r>
              <a:rPr sz="1500">
                <a:solidFill>
                  <a:srgbClr val="45AE37"/>
                </a:solidFill>
                <a:latin typeface="SimSun"/>
                <a:cs typeface="SimSun"/>
              </a:rPr>
              <a:t>氯喹疟</a:t>
            </a:r>
            <a:r>
              <a:rPr sz="1500">
                <a:solidFill>
                  <a:srgbClr val="45AE37"/>
                </a:solidFill>
                <a:latin typeface="JRHCMS+MS-UIGothic"/>
                <a:cs typeface="JRHCMS+MS-UIGothic"/>
              </a:rPr>
              <a:t>原虫株感染患者。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DTMBT+EAJCIU+MicrosoftYaHei-Bold"/>
                <a:cs typeface="FDTMBT+EAJCIU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抗蠕虫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JRHCMS+MS-UIGothic"/>
                <a:cs typeface="JRHCM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抗血吸虫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JRHCMS+MS-UIGothic"/>
                <a:cs typeface="JRHCMS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了解寄生虫感染的种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与病情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JRHCMS+MS-UIGothic"/>
                <a:cs typeface="JRHCMS+MS-UIGothic"/>
              </a:rPr>
              <a:t>掌握寄生虫感染的种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RHCMS+MS-UIGothic"/>
                <a:cs typeface="JRHCMS+MS-UIGothic"/>
              </a:rPr>
              <a:t>了解病情的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50" spc="25">
                <a:solidFill>
                  <a:srgbClr val="FFFFFF"/>
                </a:solidFill>
                <a:latin typeface="JRHCMS+MS-UIGothic"/>
                <a:cs typeface="JRHCMS+MS-UIGothic"/>
              </a:rPr>
              <a:t>重程度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根据寄生虫感染的情况，判断病情的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32193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重程度，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合适的抗寄生虫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物。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掌握抗寄生虫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的适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JRHCMS+MS-UIGothic"/>
                <a:cs typeface="JRHCMS+MS-UIGothic"/>
              </a:rPr>
              <a:t>症与禁忌症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JRHCMS+MS-UIGothic"/>
                <a:cs typeface="JRHCMS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JRHCMS+MS-UIGothic"/>
                <a:cs typeface="JRHCMS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JRHCMS+MS-UIGothic"/>
                <a:cs typeface="JRHCMS+MS-UIGothic"/>
              </a:rPr>
              <a:t>熟悉抗寄生虫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45AE37"/>
                </a:solidFill>
                <a:latin typeface="JRHCMS+MS-UIGothic"/>
                <a:cs typeface="JRHCMS+MS-UIGothic"/>
              </a:rPr>
              <a:t>的适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45AE37"/>
                </a:solidFill>
                <a:latin typeface="JRHCMS+MS-UIGothic"/>
                <a:cs typeface="JRHCMS+MS-UIGothic"/>
              </a:rPr>
              <a:t>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JRHCMS+MS-UIGothic"/>
                <a:cs typeface="JRHCMS+MS-UIGothic"/>
              </a:rPr>
              <a:t>注意禁忌症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了解各种抗寄生虫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物的适用范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，根据病情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合适的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了解各种抗寄生虫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物的禁忌症，避免使用不当，造成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重不良反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RHCMS+MS-UIGothic"/>
                <a:cs typeface="JRHCM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https://d.book118.com/085223212211011114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JRHCMS+MS-UIGothic</vt:lpstr>
      <vt:lpstr>SimSun</vt:lpstr>
      <vt:lpstr>ELKDKQ+DTJGRM+MicrosoftYaHei</vt:lpstr>
      <vt:lpstr>FDTMBT+EAJCIU+MicrosoftYaHei-Bold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2024-09-21T16:36:51.756</cp:lastPrinted>
  <dcterms:created xsi:type="dcterms:W3CDTF">2024-09-21T08:36:51Z</dcterms:created>
  <dcterms:modified xsi:type="dcterms:W3CDTF">2024-09-21T08:36:53Z</dcterms:modified>
</cp:coreProperties>
</file>