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6685D-5608-4833-95F0-2426EFD1E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47060-496E-4F8A-8138-56AE23307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23AF2-D120-4B31-950C-DAA71E684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FB6DA-A05B-4EE4-B291-8EA084294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5F6E0E-1589-4064-97B5-1F8B1036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6C75A-88A0-430E-8F65-F0702932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34B3C-8573-4F49-B4C5-1C7FD0F43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741DE-7871-4474-90A2-E4BF7659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08E33-F27B-4607-B434-6638DE24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29049-A152-4E74-800A-72D7CF6B9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21C74-D80A-434A-B7DA-5E68AEB79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23213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《微博营销策略研究》ppt课件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微博营销是一种基于微博平台的网络营销方式，通过发布有价值的内容吸引用户关注，进而实现品牌推广、产品营销、口碑传播等目的。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微博营销利用微博的社交属性，通过与用户的互动和沟通，建立品牌形象，提升用户忠诚度。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微博具有即时性特点，信息可以迅速传播到大量用户，提高品牌曝光率。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微博提供了一个平台，让企业与用户之间可以实时互动，了解用户需求和反馈。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相比传统广告和其他网络营销方式，微博营销的成本相对较低，降低了企业的营销成本。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微博营销的发展历程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微博营销逐渐成为企业网络营销的重要手段之一，各种数据分析和监测工具的出现，让企业可以对微博营销效果进行科学评估和优化。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2009年，新浪推出微博平台，吸引了大量用户关注，企业开始尝试在微博上进行品牌推广和营销活动。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随着微博用户数量的不断增加，越来越多的企业加入微博营销行列，推出各种创意营销活动，提升了品牌知名度和用户忠诚度。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在微博上发布品牌信息，展示品牌理念、特点和价值观。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强化品牌认同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提升品牌口碑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鼓励粉丝分享品牌故事和体验，通过口碑传播扩大品牌影响力。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通过微博平台提升品牌知名度和形象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通过与粉丝互动，增强粉丝对品牌的认同感和忠诚度。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发布有价值的内容吸引和留住用户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创造优质内容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根据目标受众需求，创作有趣、有价值的内容。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保持内容的新鲜度和活跃度，吸引用户持续关注。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优化内容推广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利用微博广告和推荐机制，增加内容的曝光度和传播力。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5062" b="50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积极回应和互动，建立良好的客户关系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关注用户评论和私信，及时回复和解决问题。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发起热门话题或活动，引导用户参与讨论和互动。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发起话题讨论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通过微博群组等方式，聚集粉丝，形成社群效应。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建立粉丝社群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59251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活动营销策略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69823"/>
            <a:ext cx="2267763" cy="1218088"/>
            <a:chOff x="763829" y="2569823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698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通过线上活动增加用户参与度和粘性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63829" y="2079489"/>
            <a:ext cx="2267763" cy="490334"/>
            <a:chOff x="763829" y="2079489"/>
            <a:chExt cx="2267763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763829" y="20794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864089" y="5221258"/>
            <a:ext cx="2267763" cy="1218088"/>
            <a:chOff x="2864089" y="5221258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2864089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利用微博广告和其他渠道宣传活动，吸引用户参与。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2864089" y="4730924"/>
            <a:ext cx="2267763" cy="490334"/>
            <a:chOff x="2864089" y="4730924"/>
            <a:chExt cx="2267763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2864089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822697" y="5221258"/>
            <a:ext cx="2267763" cy="1218088"/>
            <a:chOff x="6822697" y="5221258"/>
            <a:chExt cx="2267763" cy="1218088"/>
          </a:xfrm>
        </p:grpSpPr>
        <p:sp>
          <p:nvSpPr>
            <p:cNvPr id="34" name="TextBox 34"/>
            <p:cNvSpPr txBox="1"/>
            <p:nvPr/>
          </p:nvSpPr>
          <p:spPr>
            <a:xfrm>
              <a:off x="6822697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设置奖励和回馈机制，鼓励用户分享活动信息和参与心得。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822697" y="4730924"/>
            <a:ext cx="2267763" cy="490334"/>
            <a:chOff x="6822697" y="4730924"/>
            <a:chExt cx="226776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6822697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激励分享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972595" y="2785723"/>
            <a:ext cx="2267763" cy="1218088"/>
            <a:chOff x="8972595" y="2785723"/>
            <a:chExt cx="2267763" cy="1218088"/>
          </a:xfrm>
        </p:grpSpPr>
        <p:sp>
          <p:nvSpPr>
            <p:cNvPr id="38" name="TextBox 38"/>
            <p:cNvSpPr txBox="1"/>
            <p:nvPr/>
          </p:nvSpPr>
          <p:spPr>
            <a:xfrm>
              <a:off x="8972595" y="27857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根据品牌特点和目标受众，策划有趣的线上活动。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8972595" y="2295389"/>
            <a:ext cx="2267763" cy="490334"/>
            <a:chOff x="8972595" y="2295389"/>
            <a:chExt cx="226776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8972595" y="22953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策划活动</a:t>
              </a:r>
            </a:p>
          </p:txBody>
        </p:sp>
      </p:grpSp>
      <p:sp>
        <p:nvSpPr>
          <p:cNvPr id="41" name="Freeform 41"/>
          <p:cNvSpPr/>
          <p:nvPr/>
        </p:nvSpPr>
        <p:spPr>
          <a:xfrm>
            <a:off x="3096623" y="2700021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187548" y="1104984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5686896" y="2660051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186254" y="1513484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803631" y="2055449"/>
            <a:ext cx="461677" cy="550831"/>
            <a:chOff x="7803631" y="2055449"/>
            <a:chExt cx="461677" cy="550831"/>
          </a:xfrm>
        </p:grpSpPr>
        <p:sp>
          <p:nvSpPr>
            <p:cNvPr id="46" name="Freeform 46"/>
            <p:cNvSpPr/>
            <p:nvPr/>
          </p:nvSpPr>
          <p:spPr>
            <a:xfrm>
              <a:off x="7969842" y="2161366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803631" y="2055449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3615463" y="3242807"/>
            <a:ext cx="664559" cy="579787"/>
            <a:chOff x="3615463" y="3242807"/>
            <a:chExt cx="664559" cy="579787"/>
          </a:xfrm>
        </p:grpSpPr>
        <p:sp>
          <p:nvSpPr>
            <p:cNvPr id="49" name="Freeform 49"/>
            <p:cNvSpPr/>
            <p:nvPr/>
          </p:nvSpPr>
          <p:spPr>
            <a:xfrm>
              <a:off x="3615463" y="3382158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961125" y="3242807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1" name="Group 51"/>
          <p:cNvGrpSpPr/>
          <p:nvPr/>
        </p:nvGrpSpPr>
        <p:grpSpPr>
          <a:xfrm>
            <a:off x="6456418" y="3388259"/>
            <a:ext cx="577690" cy="614458"/>
            <a:chOff x="6456418" y="3388259"/>
            <a:chExt cx="577690" cy="614458"/>
          </a:xfrm>
        </p:grpSpPr>
        <p:sp>
          <p:nvSpPr>
            <p:cNvPr id="52" name="Freeform 52"/>
            <p:cNvSpPr/>
            <p:nvPr/>
          </p:nvSpPr>
          <p:spPr>
            <a:xfrm>
              <a:off x="6794364" y="3388259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6456418" y="3573425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6595864" y="3689344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6703972" y="3639147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5010292" y="1832578"/>
            <a:ext cx="559445" cy="701972"/>
            <a:chOff x="5010292" y="1832578"/>
            <a:chExt cx="559445" cy="701972"/>
          </a:xfrm>
        </p:grpSpPr>
        <p:sp>
          <p:nvSpPr>
            <p:cNvPr id="57" name="Freeform 57"/>
            <p:cNvSpPr/>
            <p:nvPr/>
          </p:nvSpPr>
          <p:spPr>
            <a:xfrm>
              <a:off x="5401504" y="1832578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5183885" y="1928296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010292" y="2189448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19694" y="4655430"/>
            <a:ext cx="381761" cy="447579"/>
            <a:chOff x="9119694" y="4655430"/>
            <a:chExt cx="381761" cy="447579"/>
          </a:xfrm>
        </p:grpSpPr>
        <p:sp>
          <p:nvSpPr>
            <p:cNvPr id="18" name="Freeform 18"/>
            <p:cNvSpPr/>
            <p:nvPr/>
          </p:nvSpPr>
          <p:spPr>
            <a:xfrm>
              <a:off x="9193893" y="4655430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19694" y="4658096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通过数据分析优化营销效果和提升投资回报率（ROI）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数据收集和分析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收集和分析微博营销相关的数据，如粉丝增长、互动量等。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制定优化方案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根据数据分析结果，制定针对性的优化方案和调整策略。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持续监测数据变化，评估营销效果和投资回报率，为后续营销提供参考。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数据分析策略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https://d.book118.com/085223213203011043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2024-09-05T09:51:44.189</cp:lastPrinted>
  <dcterms:created xsi:type="dcterms:W3CDTF">2024-09-05T01:51:44Z</dcterms:created>
  <dcterms:modified xsi:type="dcterms:W3CDTF">2024-09-05T01:51:46Z</dcterms:modified>
</cp:coreProperties>
</file>