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77653-2251-4423-BE8C-6933398A9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B3F45-CA33-4E07-8FA5-75CA64E3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38B60-E4E9-4FF6-9355-436954B14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408A5-ED9D-48ED-BE09-205DA8484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AAB584-C5B3-44DA-90E6-09A48FEE8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BB3665-7F55-4889-963A-6D4242E0A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363EE7-BAA3-40D2-A80B-628189407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F13D0-AEB6-4FCB-A30C-0710B8827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E6137-1284-4D13-A7F4-158098974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E671B-156F-4739-A09A-2A28B460B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A0A01-414E-4C7A-A89D-90FE36605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23321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生产型公司网络系统集成设计方案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网络系统架构设计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服务器及应用系统部署规划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网络管理与维护体系构建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培训与技术支持服务提供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公司当前采用传统网络架构，存在带宽瓶颈、设备老化等问题，无法满足日益增长的业务需求。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现有网络架构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15" r="4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随着公司业务的快速发展，需要更高效、更稳定的网络系统支持生产、销售、管理等各环节。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加强网络安全防护，提高数据保密性和完整性，防止外部攻击和内部泄密。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通过升级网络设备和优化网络架构，提高网络传输速度、降低延迟，提升整体网络性能。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提升网络性能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构建高可用性的网络系统，确保关键业务的不间断运行，减少因网络故障造成的损失。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实现业务连续性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建立完善的安全防护体系，包括防火墙、入侵检测、数据加密等措施，确保公司数据的安全。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网络系统集成目标与期望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涵盖公司生产、销售、管理等各部门的网络系统集成，包括局域网、广域网、数据中心等。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项目计划分为需求分析、设计、实施、测试、验收五个阶段，预计总周期为6个月。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项目实施范围及时间计划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网络系统架构设计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确保网络系统的稳定性和可靠性，避免单点故障，保障生产连续性。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构建多层次、全方位的安全防护体系，确保数据和系统安全。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优化网络性能，提高数据传输和处理效率，降低网络延迟。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设计灵活可扩展的网络架构，满足公司未来业务增长需求。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选择高性能、高可靠性的企业级路由器，支持多协议路由和负载均衡。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选用具备高速交换能力和丰富接口的交换机，支持VLAN划分和QoS功能。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部署高性能防火墙，实现访问控制、入侵检测和病毒防护等功能。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选用稳定可靠的服务器硬件，配置高效的操作系统和应用软件。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核心网络设备选型与配置方案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接入层设计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采用高性能接入交换机，支持端口安全和访问控制功能，保障用户终端安全接入。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汇聚层设计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部署具备多层交换和安全功能的汇聚交换机，实现数据的高速转发和汇聚。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核心层设计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选用高性能路由器和核心交换机，构建高可用性、高带宽的核心网络，确保数据的高效传输和处理。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接入层、汇聚层、核心层设计策略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网络安全保障措施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766" r="47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782" r="77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防火墙配置策略及安全防护方案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防火墙选型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根据公司业务需求和网络规模，选择高性能、高可靠性的硬件防火墙或软件防火墙。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访问控制策略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制定严格的访问控制策略，限制非法用户对内部网络的访问，同时允许合法用户安全地访问外部网络。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安全审计与日志分析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开启防火墙的日志功能，定期审计和分析日志，以便及时发现和处置潜在的安全威胁。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VPN技术应用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对于远程访问和分支机构间的数据传输，采用VPN技术建立安全的加密通道，保证数据传输的安全性。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数据加密存储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对于重要数据，采用加密算法进行加密存储，防止数据泄露和非法访问。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SSL/TLS协议应用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在数据传输过程中，采用SSL/TLS协议对数据进行加密，确保数据在传输过程中的机密性和完整性。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数据加密传输技术应用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https://d.book118.com/085223321210011104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2024-09-14T08:06:39.799</cp:lastPrinted>
  <dcterms:created xsi:type="dcterms:W3CDTF">2024-09-14T00:06:39Z</dcterms:created>
  <dcterms:modified xsi:type="dcterms:W3CDTF">2024-09-14T00:06:41Z</dcterms:modified>
</cp:coreProperties>
</file>