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8EAC9-E5E5-47C5-814A-5049C566E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9A1CB-986F-4B2F-85A7-9D9CCAD4F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797C5-27AC-40F4-A25D-D3849F671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6728D-77C5-4F56-9A25-0A8B1521C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A74F6A-BC46-4C44-A5E4-4F86C69E1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333EB4-40C0-429D-B5B9-03F5C41DD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852C9-4C95-46FA-8B1B-2FF833DB6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E0113-4284-4060-BFEA-559B72D98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3B81C-F06F-441F-BF6F-C4D87241F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CA16D-11F1-471F-9246-23E85237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17C64-04EB-4FD0-B411-083C24224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24241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矿业项目风险监控概述培训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风险监控在矿业项目中的重要性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风险监控的基本原则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矿业项目风险监控策略制定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矿业项目风险监控实施与执行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矿业项目风险监控效果评价与改进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风险监控在矿业项目中的重要性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预防事故和灾难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确保生产连续性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保障项目安全与稳定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通过风险监控，可以及时发现潜在的安全隐患，采取预防措施，避免事故和灾难的发生，保障项目人员的生命安全和财产安全。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风险监控有助于识别生产过程中的潜在问题，及时采取应对措施，确保生产的连续性和稳定性，减少生产中断带来的损失。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通过风险监控，可以优化项目运营过程，降低不必要的成本支出，提高项目的经济效益。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风险监控有助于确保项目的顺利进行，提高项目的成功率，从而为投资者带来更高的投资回报。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增加投资回报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提升项目经济效益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应对政策调整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应对自然灾害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矿业市场受多种因素影响，波动较大。风险监控可以帮助项目团队及时了解市场变化，调整项目策略，降低市场风险。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政策调整可能对矿业项目产生重大影响。通过风险监控，项目团队可以及时了解政策动向，采取应对措施，确保项目的合规性和稳定性。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自然灾害是矿业项目面临的常见风险之一。风险监控可以帮助项目团队及时了解自然灾害的预警信息，采取防范措施，减轻灾害对项目的影响。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应对不确定性与变化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风险监控的基本原则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预防为主，防治结合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树立预防为主的风险管理理念，提高全员风险意识。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建立健全风险预防机制，包括风险识别、评估、预警和应对等环节。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在采取预防措施的同时，做好应急准备工作，确保在风险事件发生时能够及时、有效地应对。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强化风险意识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完善预防机制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防治结合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合理分配资源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全面覆盖，突出重点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在全面覆盖的基础上，重点关注重大风险、高风险环节和关键业务领域。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根据风险的重要性和紧急程度，合理分配人力、物力和财力资源，确保重点领域的风险得到有效监控。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风险监控应涵盖矿业项目的各个方面和环节，确保无死角、无遗漏。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随着矿业项目的进展和内外部环境的变化，及时调整风险监控策略和措施。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167" r="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不断优化风险监控流程和方法，提高风险监控的准确性和有效性。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鼓励团队成员之间分享风险管理经验和教训，促进持续改进和共同提高。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学习与分享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动态调整，持续改进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矿业项目风险识别与评估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利用专家经验、知识和判断力，通过问卷调查、访谈等方式收集信息，识别潜在风险。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专家调查法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通过对系统可能发生的故障和导致故障的各种因素进行分析，识别出风险因素。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通过对未来可能发生的情景进行预测和描述，识别潜在风险。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风险识别方法及工具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将风险发生的可能性和后果严重程度作为评估标准，划分为不同等级，进行综合评估。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风险评估矩阵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利用计算机模拟技术，对风险因素进行随机抽样和统计分析，评估风险大小。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通过分析风险因素变化对矿业项目的影响程度，评估风险的敏感性。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风险评估模型与标准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https://d.book118.com/085224241133011122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2024-09-25T20:50:54.905</cp:lastPrinted>
  <dcterms:created xsi:type="dcterms:W3CDTF">2024-09-25T12:50:54Z</dcterms:created>
  <dcterms:modified xsi:type="dcterms:W3CDTF">2024-09-25T12:50:56Z</dcterms:modified>
</cp:coreProperties>
</file>