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985DD6-7DF9-43EF-9B37-8A987C2573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70AE51-A11C-47BA-87B8-81F24BA3AE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6D94B2-36F3-428F-9CC9-3079AB72E0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FB6391-AE6D-42E5-83D5-66A8FCFC4A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0502A6-B91A-40B9-845B-E1F17CD748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03F02C-F548-40C4-9052-2124C5F534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C58966-AB57-4083-846E-C0B46F17BE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BF9558-5053-4B81-A3BF-290248E0EA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C81150-6477-4A89-8FB5-57D38ECFCD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01C817-183B-42AE-BE75-D70CFBC331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8073D9-F621-433B-99EB-A732427AC2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523023212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solidFill>
                <a:latin typeface="Microsoft Yahei"/>
                <a:ea typeface="Microsoft Yahei"/>
                <a:cs typeface="Microsoft Yahei"/>
              </a:rPr>
              <a:t>房地产行业2024年质量安全与制度改革</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2023-12-27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行业现状及发展趋势</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质量安全现状分析</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制度改革方案设计与实施</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企业内部质量管理体系建设</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应对挑战与未来展望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行业现状及发展趋势</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市场规模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近年来，房地产市场规模持续增长，投资、销售、开发等各环节均保持活跃。</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供需关系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受城镇化进程加速、人口迁移等因素影响，房地产市场供需关系总体平衡，但部分城市存在供需失衡现象。</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市场结构</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房地产市场呈现多元化发展格局，包括住宅、商业、工业等不同类型的房地产项目。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房地产市场概况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政府对房地产市场实施了一系列宏观调控政策，如限购、限贷、土地供应等，以稳定市场秩序。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政策调控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2"/>
          <a:srcRect l="7417" r="7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法规建设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5" name="Picture 15"/>
          <p:cNvPicPr>
            <a:picLocks noChangeAspect="1"/>
          </p:cNvPicPr>
          <p:nvPr/>
        </p:nvPicPr>
        <p:blipFill>
          <a:blip r:embed="rId3"/>
          <a:srcRect l="13667" r="13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税收政策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20" name="Picture 20"/>
          <p:cNvPicPr>
            <a:picLocks noChangeAspect="1"/>
          </p:cNvPicPr>
          <p:nvPr/>
        </p:nvPicPr>
        <p:blipFill>
          <a:blip r:embed="rId4"/>
          <a:srcRect l="5875" r="5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相关法律法规不断完善，为房地产市场提供了更加规范的发展环境。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政府通过调整房地产相关税收政策，如房产税、土地增值税等，来影响市场走势。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政策法规环境分析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智能化需求增加</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随着科技的不断进步，消费者对房地产项目的智能化需求也越来越高，如智能家居、智慧社区等。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绿色环保意识增强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环保意识的普及使得消费者对房地产项目的绿色环保要求也越来越高，如节能建筑、绿色材料等。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品质要求提升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消费者对房地产项目的品质要求不断提高，包括建筑设计、施工质量、配套设施等方面。</a:t>
            </a:r>
          </a:p>
        </p:txBody>
      </p:sp>
      <p:pic>
        <p:nvPicPr>
          <p:cNvPr id="10" name="Picture 10"/>
          <p:cNvPicPr>
            <a:picLocks noChangeAspect="1"/>
          </p:cNvPicPr>
          <p:nvPr/>
        </p:nvPicPr>
        <p:blipFill>
          <a:blip r:embed="rId2"/>
          <a:srcRect l="6958" r="695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消费者需求变化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042" r="1104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未来房地产行业将更加注重智能化发展，包括智慧社区、智能家居等领域的创新和应用。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智能化发展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随着全球气候变化问题日益严重，房地产行业将更加注重绿色低碳发展，推广节能建筑和绿色材料。</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绿色低碳发展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未来房地产行业将继续向多元化方向发展，包括长租公寓、共享办公等新兴业态的涌现和发展。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多元化发展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质量安全现状分析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792" r="1379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追求速度与效益</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部分开发商为追求快速回报，忽视房屋质量，缩短工期，导致质量问题频发。</a:t>
              </a:r>
            </a:p>
          </p:txBody>
        </p:sp>
        <p:sp>
          <p:nvSpPr>
            <p:cNvPr id="7" name="AutoShape 7"/>
            <p:cNvSpPr/>
            <p:nvPr/>
          </p:nvSpPr>
          <p:spPr>
            <a:xfrm>
              <a:off x="5163133" y="1294832"/>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监管不力</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政府监管部门在房屋质量监管方面存在疏漏，未能及时发现和纠正问题。</a:t>
              </a:r>
            </a:p>
          </p:txBody>
        </p:sp>
        <p:sp>
          <p:nvSpPr>
            <p:cNvPr id="12" name="AutoShape 12"/>
            <p:cNvSpPr/>
            <p:nvPr/>
          </p:nvSpPr>
          <p:spPr>
            <a:xfrm>
              <a:off x="5163133" y="2945066"/>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技术标准不统一</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建筑行业技术标准不统一，导致施工过程中存在质量差异。</a:t>
              </a:r>
            </a:p>
          </p:txBody>
        </p:sp>
        <p:sp>
          <p:nvSpPr>
            <p:cNvPr id="17" name="AutoShape 17"/>
            <p:cNvSpPr/>
            <p:nvPr/>
          </p:nvSpPr>
          <p:spPr>
            <a:xfrm>
              <a:off x="5163133" y="4595300"/>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房屋质量问题频发原因剖析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供应链管理不善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建筑材料和设备供应链管理不善，导致来源不明、质量不可靠的材料和设备进入施工现场。</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材料质量不达标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部分建筑材料质量不符合国家标准，以次充好，严重影响房屋质量。</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设备老化与维护不足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一些施工企业使用老化或维护不足的设备进行施工，增加了质量风险。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建筑材料与设备监管漏洞</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技术水平不足</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一些施工企业技术水平不足，缺乏专业技术和经验，难以保证施工质量。</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施工人员素质参差不齐</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施工人员素质参差不齐，部分人员缺乏专业技能和培训，影响施工质量。</a:t>
              </a:r>
            </a:p>
          </p:txBody>
        </p:sp>
      </p:grpSp>
      <p:sp>
        <p:nvSpPr>
          <p:cNvPr id="8" name="AutoShape 8"/>
          <p:cNvSpPr/>
          <p:nvPr/>
        </p:nvSpPr>
        <p:spPr>
          <a:xfrm>
            <a:off x="4805646" y="4913047"/>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质量管理意识不强</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部分施工企业缺乏质量管理意识，重进度轻质量，忽视质量管理体系建设。</a:t>
              </a:r>
            </a:p>
          </p:txBody>
        </p:sp>
      </p:grpSp>
      <p:sp>
        <p:nvSpPr>
          <p:cNvPr id="12" name="AutoShape 12"/>
          <p:cNvSpPr/>
          <p:nvPr/>
        </p:nvSpPr>
        <p:spPr>
          <a:xfrm>
            <a:off x="4805646" y="3272584"/>
            <a:ext cx="810236" cy="8102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55" r="16155"/>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施工企业质量管理水平参差不齐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监管力度不够</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政府监管部门在房屋质量监管方面力度不够，存在监管空白和漏洞。</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处罚措施不严厉</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对于发现的房屋质量问题，政府监管部门处罚措施不严厉，不足以起到震慑作用。</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信息公开不透明</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政府监管部门在房屋质量信息公开方面不透明，导致公众难以了解房屋质量真实情况。</a:t>
            </a:r>
          </a:p>
        </p:txBody>
      </p:sp>
      <p:sp>
        <p:nvSpPr>
          <p:cNvPr id="12" name="AutoShape 12"/>
          <p:cNvSpPr/>
          <p:nvPr/>
        </p:nvSpPr>
        <p:spPr>
          <a:xfrm>
            <a:off x="312666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监管部门职责落实不到位</a:t>
              </a:r>
            </a:p>
          </p:txBody>
        </p:sp>
      </p:grpSp>
      <p:sp>
        <p:nvSpPr>
          <p:cNvPr id="39" name="AutoShape 39"/>
          <p:cNvSpPr/>
          <p:nvPr/>
        </p:nvSpPr>
        <p:spPr>
          <a:xfrm>
            <a:off x="680115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制度改革方案设计与实施</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3" name="Picture 3"/>
          <p:cNvPicPr>
            <a:picLocks noChangeAspect="1"/>
          </p:cNvPicPr>
          <p:nvPr/>
        </p:nvPicPr>
        <p:blipFill>
          <a:blip r:embed="rId2">
            <a:alphaModFix amt="70000"/>
          </a:blip>
          <a:srcRect l="13250" r="132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建立健全房地产法律法规体系</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制定和完善覆盖房地产开发、交易、管理等全过程的法律法规，确保行业有法可依、有章可循。</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加大对违法行为的惩处力度</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提高违法行为的法律责任和惩处标准，增加违法成本，形成有效震慑。</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完善监管机制</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加强对房地产企业和项目的监管，确保法律法规得到有效执行，维护市场秩序和消费者权益。</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完善法律法规体系，提高违法成本</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https://d.book118.com/085230232122011034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2024-08-29T20:28:23.170</cp:lastPrinted>
  <dcterms:created xsi:type="dcterms:W3CDTF">2024-08-29T12:28:23Z</dcterms:created>
  <dcterms:modified xsi:type="dcterms:W3CDTF">2024-08-29T12:28:25Z</dcterms:modified>
</cp:coreProperties>
</file>