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35E808E-D495-49F0-847E-F1C59620F8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1B8FF4-7243-422F-97D6-792221D9E4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274B86-9460-4F94-8857-E409F6E405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64D7A52-343A-4133-8D34-674CD5C658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F741368-8F8F-4F09-B72A-160C1B1D8C3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BBF81C-BEC9-4648-A15D-5A1423FD312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12F4C31-9740-40B9-A2E7-5F12A75596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E24288-BAF2-402B-8C96-6335C3EE61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8FA42F-99BA-47BD-8EDC-CF39F818C1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E9BB09-F592-4D66-B617-6B538DA0F4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4D1627-E426-4723-A4C3-147048DC3C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5233202021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芯片热管理系统设计</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热管理系统概述
 芯片热源分析
 散热技术介绍
 热管理系统设计
 材料选择与优化
 系统仿真与验证
 实验结果与讨论
 结论与展望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热管理系统概述</a:t>
            </a:r>
          </a:p>
        </p:txBody>
      </p:sp>
      <p:sp>
        <p:nvSpPr>
          <p:cNvPr id="3" name="Subtitle 2"/>
          <p:cNvSpPr>
            <a:spLocks noGrp="1"/>
          </p:cNvSpPr>
          <p:nvPr>
            <p:ph type="subTitle" idx="1"/>
          </p:nvPr>
        </p:nvSpPr>
        <p:spPr/>
        <p:txBody>
          <a:bodyPr/>
          <a:lstStyle/>
          <a:p>
            <a:r>
              <a:t>芯片热管理系统设计</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热管理系统概述</a:t>
            </a:r>
          </a:p>
        </p:txBody>
      </p:sp>
      <p:sp>
        <p:nvSpPr>
          <p:cNvPr id="3" name="Text Placeholder 2"/>
          <p:cNvSpPr>
            <a:spLocks noGrp="1"/>
          </p:cNvSpPr>
          <p:nvPr>
            <p:ph type="body" idx="1"/>
          </p:nvPr>
        </p:nvSpPr>
        <p:spPr/>
        <p:txBody>
          <a:bodyPr/>
          <a:lstStyle/>
          <a:p>
            <a:r>
              <a:t>热管理系统的定义和作用</a:t>
            </a:r>
          </a:p>
        </p:txBody>
      </p:sp>
      <p:sp>
        <p:nvSpPr>
          <p:cNvPr id="4" name="Content Placeholder 3"/>
          <p:cNvSpPr>
            <a:spLocks noGrp="1"/>
          </p:cNvSpPr>
          <p:nvPr>
            <p:ph sz="half" idx="2"/>
          </p:nvPr>
        </p:nvSpPr>
        <p:spPr/>
        <p:txBody>
          <a:bodyPr/>
          <a:lstStyle/>
          <a:p>
            <a:r>
              <a:t>1.热管理系统是确保芯片正常运作的关键组成部分，主要负责芯片的散热和温度控制。</a:t>
            </a:r>
          </a:p>
          <a:p>
            <a:r>
              <a:t>2.有效的热管理系统能够提升芯片的性能和可靠性，延长芯片使用寿命。</a:t>
            </a:r>
          </a:p>
          <a:p/>
        </p:txBody>
      </p:sp>
      <p:sp>
        <p:nvSpPr>
          <p:cNvPr id="5" name="Text Placeholder 4"/>
          <p:cNvSpPr>
            <a:spLocks noGrp="1"/>
          </p:cNvSpPr>
          <p:nvPr>
            <p:ph type="body" idx="3"/>
          </p:nvPr>
        </p:nvSpPr>
        <p:spPr/>
        <p:txBody>
          <a:bodyPr/>
          <a:lstStyle/>
          <a:p>
            <a:r>
              <a:t>热管理系统的主要构成</a:t>
            </a:r>
          </a:p>
        </p:txBody>
      </p:sp>
      <p:sp>
        <p:nvSpPr>
          <p:cNvPr id="6" name="Content Placeholder 5"/>
          <p:cNvSpPr>
            <a:spLocks noGrp="1"/>
          </p:cNvSpPr>
          <p:nvPr>
            <p:ph sz="half" idx="4"/>
          </p:nvPr>
        </p:nvSpPr>
        <p:spPr/>
        <p:txBody>
          <a:bodyPr/>
          <a:lstStyle/>
          <a:p>
            <a:r>
              <a:t>1.热管理系统主要由散热器、导热材料、热管等部件构成。</a:t>
            </a:r>
          </a:p>
          <a:p>
            <a:r>
              <a:t>2.各部件的选材和设计需依据芯片的具体功耗和散热需求进行优化。</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热管理系统概述</a:t>
            </a:r>
          </a:p>
        </p:txBody>
      </p:sp>
      <p:sp>
        <p:nvSpPr>
          <p:cNvPr id="3" name="Text Placeholder 2"/>
          <p:cNvSpPr>
            <a:spLocks noGrp="1"/>
          </p:cNvSpPr>
          <p:nvPr>
            <p:ph type="body" idx="1"/>
          </p:nvPr>
        </p:nvSpPr>
        <p:spPr/>
        <p:txBody>
          <a:bodyPr/>
          <a:lstStyle/>
          <a:p>
            <a:r>
              <a:t>热管理系统的设计理念</a:t>
            </a:r>
          </a:p>
        </p:txBody>
      </p:sp>
      <p:sp>
        <p:nvSpPr>
          <p:cNvPr id="4" name="Content Placeholder 3"/>
          <p:cNvSpPr>
            <a:spLocks noGrp="1"/>
          </p:cNvSpPr>
          <p:nvPr>
            <p:ph sz="half" idx="2"/>
          </p:nvPr>
        </p:nvSpPr>
        <p:spPr/>
        <p:txBody>
          <a:bodyPr/>
          <a:lstStyle/>
          <a:p>
            <a:r>
              <a:t>1.热管理系统设计需遵循热力学原理，确保高效散热。</a:t>
            </a:r>
          </a:p>
          <a:p>
            <a:r>
              <a:t>2.需要充分考虑芯片的结构和使用环境，以实现最佳的热管理效果。</a:t>
            </a:r>
          </a:p>
          <a:p/>
        </p:txBody>
      </p:sp>
      <p:sp>
        <p:nvSpPr>
          <p:cNvPr id="5" name="Text Placeholder 4"/>
          <p:cNvSpPr>
            <a:spLocks noGrp="1"/>
          </p:cNvSpPr>
          <p:nvPr>
            <p:ph type="body" idx="3"/>
          </p:nvPr>
        </p:nvSpPr>
        <p:spPr/>
        <p:txBody>
          <a:bodyPr/>
          <a:lstStyle/>
          <a:p>
            <a:r>
              <a:t>热管理系统的技术挑战</a:t>
            </a:r>
          </a:p>
        </p:txBody>
      </p:sp>
      <p:sp>
        <p:nvSpPr>
          <p:cNvPr id="6" name="Content Placeholder 5"/>
          <p:cNvSpPr>
            <a:spLocks noGrp="1"/>
          </p:cNvSpPr>
          <p:nvPr>
            <p:ph sz="half" idx="4"/>
          </p:nvPr>
        </p:nvSpPr>
        <p:spPr/>
        <p:txBody>
          <a:bodyPr/>
          <a:lstStyle/>
          <a:p>
            <a:r>
              <a:t>1.随着芯片功耗的不断增加，热管理系统的散热压力也在增大。</a:t>
            </a:r>
          </a:p>
          <a:p>
            <a:r>
              <a:t>2.需要在散热效率和空间占用之间找到平衡，以满足日益严苛的散热需求。</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热管理系统概述</a:t>
            </a:r>
          </a:p>
        </p:txBody>
      </p:sp>
      <p:sp>
        <p:nvSpPr>
          <p:cNvPr id="3" name="Text Placeholder 2"/>
          <p:cNvSpPr>
            <a:spLocks noGrp="1"/>
          </p:cNvSpPr>
          <p:nvPr>
            <p:ph type="body" idx="1"/>
          </p:nvPr>
        </p:nvSpPr>
        <p:spPr/>
        <p:txBody>
          <a:bodyPr/>
          <a:lstStyle/>
          <a:p>
            <a:r>
              <a:t>热管理系统的前沿技术</a:t>
            </a:r>
          </a:p>
        </p:txBody>
      </p:sp>
      <p:sp>
        <p:nvSpPr>
          <p:cNvPr id="4" name="Content Placeholder 3"/>
          <p:cNvSpPr>
            <a:spLocks noGrp="1"/>
          </p:cNvSpPr>
          <p:nvPr>
            <p:ph sz="half" idx="2"/>
          </p:nvPr>
        </p:nvSpPr>
        <p:spPr/>
        <p:txBody>
          <a:bodyPr/>
          <a:lstStyle/>
          <a:p>
            <a:r>
              <a:t>1.新型散热材料如碳纳米管和石墨烯等在热管理系统中展现出巨大潜力。</a:t>
            </a:r>
          </a:p>
          <a:p>
            <a:r>
              <a:t>2.结合人工智能进行热管理系统的优化设计，提升散热效率。</a:t>
            </a:r>
          </a:p>
          <a:p/>
        </p:txBody>
      </p:sp>
      <p:sp>
        <p:nvSpPr>
          <p:cNvPr id="5" name="Text Placeholder 4"/>
          <p:cNvSpPr>
            <a:spLocks noGrp="1"/>
          </p:cNvSpPr>
          <p:nvPr>
            <p:ph type="body" idx="3"/>
          </p:nvPr>
        </p:nvSpPr>
        <p:spPr/>
        <p:txBody>
          <a:bodyPr/>
          <a:lstStyle/>
          <a:p>
            <a:r>
              <a:t>热管理系统的未来发展趋势</a:t>
            </a:r>
          </a:p>
        </p:txBody>
      </p:sp>
      <p:sp>
        <p:nvSpPr>
          <p:cNvPr id="6" name="Content Placeholder 5"/>
          <p:cNvSpPr>
            <a:spLocks noGrp="1"/>
          </p:cNvSpPr>
          <p:nvPr>
            <p:ph sz="half" idx="4"/>
          </p:nvPr>
        </p:nvSpPr>
        <p:spPr/>
        <p:txBody>
          <a:bodyPr/>
          <a:lstStyle/>
          <a:p>
            <a:r>
              <a:t>1.随着技术的不断进步，热管理系统将更加智能化和精细化。</a:t>
            </a:r>
          </a:p>
          <a:p>
            <a:r>
              <a:t>2.在应对芯片散热问题的同时，热管理系统还需兼顾能源效率和环保性。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芯片热源分析</a:t>
            </a:r>
          </a:p>
        </p:txBody>
      </p:sp>
      <p:sp>
        <p:nvSpPr>
          <p:cNvPr id="3" name="Subtitle 2"/>
          <p:cNvSpPr>
            <a:spLocks noGrp="1"/>
          </p:cNvSpPr>
          <p:nvPr>
            <p:ph type="subTitle" idx="1"/>
          </p:nvPr>
        </p:nvSpPr>
        <p:spPr/>
        <p:txBody>
          <a:bodyPr/>
          <a:lstStyle/>
          <a:p>
            <a:r>
              <a:t>芯片热管理系统设计</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芯片热源分析</a:t>
            </a:r>
          </a:p>
        </p:txBody>
      </p:sp>
      <p:sp>
        <p:nvSpPr>
          <p:cNvPr id="3" name="Content Placeholder 2"/>
          <p:cNvSpPr>
            <a:spLocks noGrp="1"/>
          </p:cNvSpPr>
          <p:nvPr>
            <p:ph sz="half" idx="2"/>
          </p:nvPr>
        </p:nvSpPr>
        <p:spPr/>
        <p:txBody>
          <a:bodyPr/>
          <a:lstStyle/>
          <a:p>
            <a:r>
              <a:t>1.芯片热源分析的重要性：随着芯片技术的飞速发展，芯片功率密度不断提高，热源分析变得至关重要。</a:t>
            </a:r>
          </a:p>
          <a:p>
            <a:r>
              <a:t>2.热源分析的主要任务：确定芯片的热源分布，为热管理系统设计提供依据。</a:t>
            </a:r>
          </a:p>
          <a:p>
            <a:r>
              <a:t>3.发展趋势：结合新兴技术，提高热源分析的准确性和效率。</a:t>
            </a:r>
          </a:p>
          <a:p/>
        </p:txBody>
      </p:sp>
      <p:sp>
        <p:nvSpPr>
          <p:cNvPr id="4" name="Text Placeholder 3"/>
          <p:cNvSpPr>
            <a:spLocks noGrp="1"/>
          </p:cNvSpPr>
          <p:nvPr>
            <p:ph type="body" idx="3"/>
          </p:nvPr>
        </p:nvSpPr>
        <p:spPr/>
        <p:txBody>
          <a:bodyPr/>
          <a:lstStyle/>
          <a:p>
            <a:r>
              <a:t>芯片热源产生机理</a:t>
            </a:r>
          </a:p>
        </p:txBody>
      </p:sp>
      <p:sp>
        <p:nvSpPr>
          <p:cNvPr id="5" name="Content Placeholder 4"/>
          <p:cNvSpPr>
            <a:spLocks noGrp="1"/>
          </p:cNvSpPr>
          <p:nvPr>
            <p:ph sz="half" idx="4"/>
          </p:nvPr>
        </p:nvSpPr>
        <p:spPr/>
        <p:txBody>
          <a:bodyPr/>
          <a:lstStyle/>
          <a:p>
            <a:r>
              <a:t>1.功耗产生热量：芯片工作时，功耗主要转化为热量。</a:t>
            </a:r>
          </a:p>
          <a:p>
            <a:r>
              <a:t>2.局部热点：芯片内部结构设计可能导致局部热点产生。</a:t>
            </a:r>
          </a:p>
          <a:p>
            <a:r>
              <a:t>3.热传导与对流：热量在芯片内部通过传导和对流方式传递。</a:t>
            </a:r>
          </a:p>
          <a:p/>
        </p:txBody>
      </p:sp>
      <p:sp>
        <p:nvSpPr>
          <p:cNvPr id="6" name="Text Placeholder 5"/>
          <p:cNvSpPr>
            <a:spLocks noGrp="1"/>
          </p:cNvSpPr>
          <p:nvPr>
            <p:ph type="body" idx="1"/>
          </p:nvPr>
        </p:nvSpPr>
        <p:spPr/>
        <p:txBody>
          <a:bodyPr/>
          <a:lstStyle/>
          <a:p>
            <a:r>
              <a:t>芯片热源分析概述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芯片热源分析</a:t>
            </a:r>
          </a:p>
        </p:txBody>
      </p:sp>
      <p:sp>
        <p:nvSpPr>
          <p:cNvPr id="3" name="Text Placeholder 2"/>
          <p:cNvSpPr>
            <a:spLocks noGrp="1"/>
          </p:cNvSpPr>
          <p:nvPr>
            <p:ph type="body" idx="1"/>
          </p:nvPr>
        </p:nvSpPr>
        <p:spPr/>
        <p:txBody>
          <a:bodyPr/>
          <a:lstStyle/>
          <a:p>
            <a:r>
              <a:t>芯片热源测量技术</a:t>
            </a:r>
          </a:p>
        </p:txBody>
      </p:sp>
      <p:sp>
        <p:nvSpPr>
          <p:cNvPr id="4" name="Content Placeholder 3"/>
          <p:cNvSpPr>
            <a:spLocks noGrp="1"/>
          </p:cNvSpPr>
          <p:nvPr>
            <p:ph sz="half" idx="2"/>
          </p:nvPr>
        </p:nvSpPr>
        <p:spPr/>
        <p:txBody>
          <a:bodyPr/>
          <a:lstStyle/>
          <a:p>
            <a:r>
              <a:t>1.温度传感器：通过嵌入温度传感器，直接测量芯片表面温度。</a:t>
            </a:r>
          </a:p>
          <a:p>
            <a:r>
              <a:t>2.红外热像仪：非接触式测量，可视化芯片表面温度分布。</a:t>
            </a:r>
          </a:p>
          <a:p>
            <a:r>
              <a:t>3.瞬态热测量技术：测量芯片在工作状态下的瞬时温度变化。</a:t>
            </a:r>
          </a:p>
          <a:p/>
        </p:txBody>
      </p:sp>
      <p:sp>
        <p:nvSpPr>
          <p:cNvPr id="5" name="Text Placeholder 4"/>
          <p:cNvSpPr>
            <a:spLocks noGrp="1"/>
          </p:cNvSpPr>
          <p:nvPr>
            <p:ph type="body" idx="3"/>
          </p:nvPr>
        </p:nvSpPr>
        <p:spPr/>
        <p:txBody>
          <a:bodyPr/>
          <a:lstStyle/>
          <a:p>
            <a:r>
              <a:t>芯片热源建模与仿真</a:t>
            </a:r>
          </a:p>
        </p:txBody>
      </p:sp>
      <p:sp>
        <p:nvSpPr>
          <p:cNvPr id="6" name="Content Placeholder 5"/>
          <p:cNvSpPr>
            <a:spLocks noGrp="1"/>
          </p:cNvSpPr>
          <p:nvPr>
            <p:ph sz="half" idx="4"/>
          </p:nvPr>
        </p:nvSpPr>
        <p:spPr/>
        <p:txBody>
          <a:bodyPr/>
          <a:lstStyle/>
          <a:p>
            <a:r>
              <a:t>1.数值建模：建立芯片热源的数学模型，预测温度分布。</a:t>
            </a:r>
          </a:p>
          <a:p>
            <a:r>
              <a:t>2.仿真软件：利用专业仿真软件，模拟芯片实际工作状态下的热源分布。</a:t>
            </a:r>
          </a:p>
          <a:p>
            <a:r>
              <a:t>3.优化设计：通过建模与仿真，优化芯片结构设计以降低热源。</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芯片热源分析</a:t>
            </a:r>
          </a:p>
        </p:txBody>
      </p:sp>
      <p:sp>
        <p:nvSpPr>
          <p:cNvPr id="3" name="Text Placeholder 2"/>
          <p:cNvSpPr>
            <a:spLocks noGrp="1"/>
          </p:cNvSpPr>
          <p:nvPr>
            <p:ph type="body" idx="1"/>
          </p:nvPr>
        </p:nvSpPr>
        <p:spPr/>
        <p:txBody>
          <a:bodyPr/>
          <a:lstStyle/>
          <a:p>
            <a:r>
              <a:t>芯片热源管理策略</a:t>
            </a:r>
          </a:p>
        </p:txBody>
      </p:sp>
      <p:sp>
        <p:nvSpPr>
          <p:cNvPr id="4" name="Content Placeholder 3"/>
          <p:cNvSpPr>
            <a:spLocks noGrp="1"/>
          </p:cNvSpPr>
          <p:nvPr>
            <p:ph sz="half" idx="2"/>
          </p:nvPr>
        </p:nvSpPr>
        <p:spPr/>
        <p:txBody>
          <a:bodyPr/>
          <a:lstStyle/>
          <a:p>
            <a:r>
              <a:t>1.散热结构设计：设计有效的散热结构，提高芯片散热能力。</a:t>
            </a:r>
          </a:p>
          <a:p>
            <a:r>
              <a:t>2.材料选择：选择高导热系数的材料，提高热量传导效率。</a:t>
            </a:r>
          </a:p>
          <a:p>
            <a:r>
              <a:t>3.主动冷却技术：采用如液冷、风冷等主动冷却技术，加强芯片散热效果。</a:t>
            </a:r>
          </a:p>
          <a:p/>
        </p:txBody>
      </p:sp>
      <p:sp>
        <p:nvSpPr>
          <p:cNvPr id="5" name="Text Placeholder 4"/>
          <p:cNvSpPr>
            <a:spLocks noGrp="1"/>
          </p:cNvSpPr>
          <p:nvPr>
            <p:ph type="body" idx="3"/>
          </p:nvPr>
        </p:nvSpPr>
        <p:spPr/>
        <p:txBody>
          <a:bodyPr/>
          <a:lstStyle/>
          <a:p>
            <a:r>
              <a:t>案例分析与实际应用</a:t>
            </a:r>
          </a:p>
        </p:txBody>
      </p:sp>
      <p:sp>
        <p:nvSpPr>
          <p:cNvPr id="6" name="Content Placeholder 5"/>
          <p:cNvSpPr>
            <a:spLocks noGrp="1"/>
          </p:cNvSpPr>
          <p:nvPr>
            <p:ph sz="half" idx="4"/>
          </p:nvPr>
        </p:nvSpPr>
        <p:spPr/>
        <p:txBody>
          <a:bodyPr/>
          <a:lstStyle/>
          <a:p>
            <a:r>
              <a:t>1.案例分析：针对具体芯片热源分析问题，展示成功案例及解决方案。</a:t>
            </a:r>
          </a:p>
          <a:p>
            <a:r>
              <a:t>2.实际应用效果：介绍实际应用中，芯片热源管理技术的效果及价值。</a:t>
            </a:r>
          </a:p>
          <a:p>
            <a:r>
              <a:t>3.经验教训：总结在实践过程中的经验教训，为未来的芯片热源管理提供参考。</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散热技术介绍</a:t>
            </a:r>
          </a:p>
        </p:txBody>
      </p:sp>
      <p:sp>
        <p:nvSpPr>
          <p:cNvPr id="3" name="Subtitle 2"/>
          <p:cNvSpPr>
            <a:spLocks noGrp="1"/>
          </p:cNvSpPr>
          <p:nvPr>
            <p:ph type="subTitle" idx="1"/>
          </p:nvPr>
        </p:nvSpPr>
        <p:spPr/>
        <p:txBody>
          <a:bodyPr/>
          <a:lstStyle/>
          <a:p>
            <a:r>
              <a:t>芯片热管理系统设计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散热技术介绍</a:t>
            </a:r>
          </a:p>
        </p:txBody>
      </p:sp>
      <p:sp>
        <p:nvSpPr>
          <p:cNvPr id="3" name="Text Placeholder 2"/>
          <p:cNvSpPr>
            <a:spLocks noGrp="1"/>
          </p:cNvSpPr>
          <p:nvPr>
            <p:ph type="body" idx="1"/>
          </p:nvPr>
        </p:nvSpPr>
        <p:spPr/>
        <p:txBody>
          <a:bodyPr/>
          <a:lstStyle/>
          <a:p>
            <a:r>
              <a:t>自然对流散热</a:t>
            </a:r>
          </a:p>
        </p:txBody>
      </p:sp>
      <p:sp>
        <p:nvSpPr>
          <p:cNvPr id="4" name="Content Placeholder 3"/>
          <p:cNvSpPr>
            <a:spLocks noGrp="1"/>
          </p:cNvSpPr>
          <p:nvPr>
            <p:ph sz="half" idx="2"/>
          </p:nvPr>
        </p:nvSpPr>
        <p:spPr/>
        <p:txBody>
          <a:bodyPr/>
          <a:lstStyle/>
          <a:p>
            <a:r>
              <a:t>1.自然对流散热是利用空气的自然流动来带走芯片产生的热量。</a:t>
            </a:r>
          </a:p>
          <a:p>
            <a:r>
              <a:t>2.在设计时，需要考虑芯片布局、散热器和风道的设计，以提高散热效率。</a:t>
            </a:r>
          </a:p>
          <a:p>
            <a:r>
              <a:t>3.自然对流散热具有低成本、无需额外能耗等优点，但散热能力有限。</a:t>
            </a:r>
          </a:p>
          <a:p/>
        </p:txBody>
      </p:sp>
      <p:sp>
        <p:nvSpPr>
          <p:cNvPr id="5" name="Text Placeholder 4"/>
          <p:cNvSpPr>
            <a:spLocks noGrp="1"/>
          </p:cNvSpPr>
          <p:nvPr>
            <p:ph type="body" idx="3"/>
          </p:nvPr>
        </p:nvSpPr>
        <p:spPr/>
        <p:txBody>
          <a:bodyPr/>
          <a:lstStyle/>
          <a:p>
            <a:r>
              <a:t>强制对流散热</a:t>
            </a:r>
          </a:p>
        </p:txBody>
      </p:sp>
      <p:sp>
        <p:nvSpPr>
          <p:cNvPr id="6" name="Content Placeholder 5"/>
          <p:cNvSpPr>
            <a:spLocks noGrp="1"/>
          </p:cNvSpPr>
          <p:nvPr>
            <p:ph sz="half" idx="4"/>
          </p:nvPr>
        </p:nvSpPr>
        <p:spPr/>
        <p:txBody>
          <a:bodyPr/>
          <a:lstStyle/>
          <a:p>
            <a:r>
              <a:t>1.强制对流散热是通过风扇等外部设备强制空气流动，带走芯片产生的热量。</a:t>
            </a:r>
          </a:p>
          <a:p>
            <a:r>
              <a:t>2.在设计时，需要合理选择风扇、散热器等组件，确保散热效果的同时控制噪音和能耗。</a:t>
            </a:r>
          </a:p>
          <a:p>
            <a:r>
              <a:t>3.强制对流散热具有较高的散热能力，适用于高功率密度场景。</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散热技术介绍</a:t>
            </a:r>
          </a:p>
        </p:txBody>
      </p:sp>
      <p:sp>
        <p:nvSpPr>
          <p:cNvPr id="3" name="Content Placeholder 2"/>
          <p:cNvSpPr>
            <a:spLocks noGrp="1"/>
          </p:cNvSpPr>
          <p:nvPr>
            <p:ph sz="half" idx="2"/>
          </p:nvPr>
        </p:nvSpPr>
        <p:spPr/>
        <p:txBody>
          <a:bodyPr/>
          <a:lstStyle/>
          <a:p>
            <a:r>
              <a:t>1.液体冷却散热是通过液体循环带走芯片产生的热量，具有高效的散热能力。</a:t>
            </a:r>
          </a:p>
          <a:p>
            <a:r>
              <a:t>2.在设计时，需要考虑液体循环系统、散热器、接口等方面的设计和材料选择。</a:t>
            </a:r>
          </a:p>
          <a:p>
            <a:r>
              <a:t>3.液体冷却散热适用于高功率密度、高温升场景，但需要确保系统的可靠性和安全性。</a:t>
            </a:r>
          </a:p>
          <a:p/>
        </p:txBody>
      </p:sp>
      <p:sp>
        <p:nvSpPr>
          <p:cNvPr id="4" name="Text Placeholder 3"/>
          <p:cNvSpPr>
            <a:spLocks noGrp="1"/>
          </p:cNvSpPr>
          <p:nvPr>
            <p:ph type="body" idx="3"/>
          </p:nvPr>
        </p:nvSpPr>
        <p:spPr/>
        <p:txBody>
          <a:bodyPr/>
          <a:lstStyle/>
          <a:p>
            <a:r>
              <a:t>热管散热</a:t>
            </a:r>
          </a:p>
        </p:txBody>
      </p:sp>
      <p:sp>
        <p:nvSpPr>
          <p:cNvPr id="5" name="Content Placeholder 4"/>
          <p:cNvSpPr>
            <a:spLocks noGrp="1"/>
          </p:cNvSpPr>
          <p:nvPr>
            <p:ph sz="half" idx="4"/>
          </p:nvPr>
        </p:nvSpPr>
        <p:spPr/>
        <p:txBody>
          <a:bodyPr/>
          <a:lstStyle/>
          <a:p>
            <a:r>
              <a:t>1.热管散热是利用热管内部工作液体的相变传热原理，将芯片产生的热量快速传导至散热器。</a:t>
            </a:r>
          </a:p>
          <a:p>
            <a:r>
              <a:t>2.在设计时，需要根据芯片功耗和散热要求选择合适的热管型号和布局方式。</a:t>
            </a:r>
          </a:p>
          <a:p>
            <a:r>
              <a:t>3.热管散热具有高效、紧凑、可靠等优点，广泛应用于各种芯片散热场景。</a:t>
            </a:r>
          </a:p>
          <a:p/>
        </p:txBody>
      </p:sp>
      <p:sp>
        <p:nvSpPr>
          <p:cNvPr id="6" name="Text Placeholder 5"/>
          <p:cNvSpPr>
            <a:spLocks noGrp="1"/>
          </p:cNvSpPr>
          <p:nvPr>
            <p:ph type="body" idx="1"/>
          </p:nvPr>
        </p:nvSpPr>
        <p:spPr/>
        <p:txBody>
          <a:bodyPr/>
          <a:lstStyle/>
          <a:p>
            <a:r>
              <a:t>液体冷却散热</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散热技术介绍</a:t>
            </a:r>
          </a:p>
        </p:txBody>
      </p:sp>
      <p:sp>
        <p:nvSpPr>
          <p:cNvPr id="3" name="Text Placeholder 2"/>
          <p:cNvSpPr>
            <a:spLocks noGrp="1"/>
          </p:cNvSpPr>
          <p:nvPr>
            <p:ph type="body" idx="1"/>
          </p:nvPr>
        </p:nvSpPr>
        <p:spPr/>
        <p:txBody>
          <a:bodyPr/>
          <a:lstStyle/>
          <a:p>
            <a:r>
              <a:t>均温板散热</a:t>
            </a:r>
          </a:p>
        </p:txBody>
      </p:sp>
      <p:sp>
        <p:nvSpPr>
          <p:cNvPr id="4" name="Content Placeholder 3"/>
          <p:cNvSpPr>
            <a:spLocks noGrp="1"/>
          </p:cNvSpPr>
          <p:nvPr>
            <p:ph sz="half" idx="2"/>
          </p:nvPr>
        </p:nvSpPr>
        <p:spPr/>
        <p:txBody>
          <a:bodyPr/>
          <a:lstStyle/>
          <a:p>
            <a:r>
              <a:t>1.均温板散热是利用均温板内部毛细结构和工作液体的相变传热原理，将芯片产生的热量均匀散布至整个均温板表面。</a:t>
            </a:r>
          </a:p>
          <a:p>
            <a:r>
              <a:t>2.在设计时，需要考虑均温板的材料、厚度、毛细结构等因素对散热性能的影响。</a:t>
            </a:r>
          </a:p>
          <a:p>
            <a:r>
              <a:t>3.均温板散热具有均匀散热、高效可靠等优点，适用于大面积芯片散热场景。</a:t>
            </a:r>
          </a:p>
          <a:p/>
        </p:txBody>
      </p:sp>
      <p:sp>
        <p:nvSpPr>
          <p:cNvPr id="5" name="Text Placeholder 4"/>
          <p:cNvSpPr>
            <a:spLocks noGrp="1"/>
          </p:cNvSpPr>
          <p:nvPr>
            <p:ph type="body" idx="3"/>
          </p:nvPr>
        </p:nvSpPr>
        <p:spPr/>
        <p:txBody>
          <a:bodyPr/>
          <a:lstStyle/>
          <a:p>
            <a:r>
              <a:t>复合散热技术</a:t>
            </a:r>
          </a:p>
        </p:txBody>
      </p:sp>
      <p:sp>
        <p:nvSpPr>
          <p:cNvPr id="6" name="Content Placeholder 5"/>
          <p:cNvSpPr>
            <a:spLocks noGrp="1"/>
          </p:cNvSpPr>
          <p:nvPr>
            <p:ph sz="half" idx="4"/>
          </p:nvPr>
        </p:nvSpPr>
        <p:spPr/>
        <p:txBody>
          <a:bodyPr/>
          <a:lstStyle/>
          <a:p>
            <a:r>
              <a:t>1.复合散热技术是将多种散热技术有机结合，以提高整体散热效果。</a:t>
            </a:r>
          </a:p>
          <a:p>
            <a:r>
              <a:t>2.在设计时，需要综合考虑各种散热技术的优缺点和适用范围，以及芯片功耗、温度分布等因素。</a:t>
            </a:r>
          </a:p>
          <a:p>
            <a:r>
              <a:t>3.复合散热技术能够充分发挥各种散热技术的优势，提高散热效率，降低芯片温度，提高系统稳定性。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热管理系统设计</a:t>
            </a:r>
          </a:p>
        </p:txBody>
      </p:sp>
      <p:sp>
        <p:nvSpPr>
          <p:cNvPr id="3" name="Subtitle 2"/>
          <p:cNvSpPr>
            <a:spLocks noGrp="1"/>
          </p:cNvSpPr>
          <p:nvPr>
            <p:ph type="subTitle" idx="1"/>
          </p:nvPr>
        </p:nvSpPr>
        <p:spPr/>
        <p:txBody>
          <a:bodyPr/>
          <a:lstStyle/>
          <a:p>
            <a:r>
              <a:t>芯片热管理系统设计</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热管理系统设计</a:t>
            </a:r>
          </a:p>
        </p:txBody>
      </p:sp>
      <p:sp>
        <p:nvSpPr>
          <p:cNvPr id="3" name="Text Placeholder 2"/>
          <p:cNvSpPr>
            <a:spLocks noGrp="1"/>
          </p:cNvSpPr>
          <p:nvPr>
            <p:ph type="body" idx="1"/>
          </p:nvPr>
        </p:nvSpPr>
        <p:spPr/>
        <p:txBody>
          <a:bodyPr/>
          <a:lstStyle/>
          <a:p>
            <a:r>
              <a:t>热管理系统概述</a:t>
            </a:r>
          </a:p>
        </p:txBody>
      </p:sp>
      <p:sp>
        <p:nvSpPr>
          <p:cNvPr id="4" name="Content Placeholder 3"/>
          <p:cNvSpPr>
            <a:spLocks noGrp="1"/>
          </p:cNvSpPr>
          <p:nvPr>
            <p:ph sz="half" idx="2"/>
          </p:nvPr>
        </p:nvSpPr>
        <p:spPr/>
        <p:txBody>
          <a:bodyPr/>
          <a:lstStyle/>
          <a:p>
            <a:r>
              <a:t>1.热管理系统是确保芯片正常工作的关键组件，负责芯片散热和温度控制。</a:t>
            </a:r>
          </a:p>
          <a:p>
            <a:r>
              <a:t>2.随着芯片技术的不断发展，热管理系统的设计和优化变得越来越重要。</a:t>
            </a:r>
          </a:p>
          <a:p>
            <a:r>
              <a:t>3.先进的热管理系统可有效提高芯片的性能和使用寿命。</a:t>
            </a:r>
          </a:p>
          <a:p/>
        </p:txBody>
      </p:sp>
      <p:sp>
        <p:nvSpPr>
          <p:cNvPr id="5" name="Text Placeholder 4"/>
          <p:cNvSpPr>
            <a:spLocks noGrp="1"/>
          </p:cNvSpPr>
          <p:nvPr>
            <p:ph type="body" idx="3"/>
          </p:nvPr>
        </p:nvSpPr>
        <p:spPr/>
        <p:txBody>
          <a:bodyPr/>
          <a:lstStyle/>
          <a:p>
            <a:r>
              <a:t>热管理系统设计原理</a:t>
            </a:r>
          </a:p>
        </p:txBody>
      </p:sp>
      <p:sp>
        <p:nvSpPr>
          <p:cNvPr id="6" name="Content Placeholder 5"/>
          <p:cNvSpPr>
            <a:spLocks noGrp="1"/>
          </p:cNvSpPr>
          <p:nvPr>
            <p:ph sz="half" idx="4"/>
          </p:nvPr>
        </p:nvSpPr>
        <p:spPr/>
        <p:txBody>
          <a:bodyPr/>
          <a:lstStyle/>
          <a:p>
            <a:r>
              <a:t>1.热管理系统主要基于传热学原理，包括热传导、热对流和热辐射三种方式。</a:t>
            </a:r>
          </a:p>
          <a:p>
            <a:r>
              <a:t>2.设计时需考虑芯片的结构、材料和工作环境，以确定最合适的散热方案。</a:t>
            </a:r>
          </a:p>
          <a:p>
            <a:r>
              <a:t>3.通过分析热流路径和优化散热结构，可实现高效的热管理。</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热管理系统设计</a:t>
            </a:r>
          </a:p>
        </p:txBody>
      </p:sp>
      <p:sp>
        <p:nvSpPr>
          <p:cNvPr id="3" name="Text Placeholder 2"/>
          <p:cNvSpPr>
            <a:spLocks noGrp="1"/>
          </p:cNvSpPr>
          <p:nvPr>
            <p:ph type="body" idx="1"/>
          </p:nvPr>
        </p:nvSpPr>
        <p:spPr/>
        <p:txBody>
          <a:bodyPr/>
          <a:lstStyle/>
          <a:p>
            <a:r>
              <a:t>热管理材料选择</a:t>
            </a:r>
          </a:p>
        </p:txBody>
      </p:sp>
      <p:sp>
        <p:nvSpPr>
          <p:cNvPr id="4" name="Content Placeholder 3"/>
          <p:cNvSpPr>
            <a:spLocks noGrp="1"/>
          </p:cNvSpPr>
          <p:nvPr>
            <p:ph sz="half" idx="2"/>
          </p:nvPr>
        </p:nvSpPr>
        <p:spPr/>
        <p:txBody>
          <a:bodyPr/>
          <a:lstStyle/>
          <a:p>
            <a:r>
              <a:t>1.选择具有高导热系数的材料，如铜、铝和碳纳米管等。</a:t>
            </a:r>
          </a:p>
          <a:p>
            <a:r>
              <a:t>2.考虑材料的热稳定性和耐腐蚀性，以确保长期可靠运行。</a:t>
            </a:r>
          </a:p>
          <a:p>
            <a:r>
              <a:t>3.结合制造工艺和成本因素，选择最适合的热管理材料。</a:t>
            </a:r>
          </a:p>
          <a:p/>
        </p:txBody>
      </p:sp>
      <p:sp>
        <p:nvSpPr>
          <p:cNvPr id="5" name="Text Placeholder 4"/>
          <p:cNvSpPr>
            <a:spLocks noGrp="1"/>
          </p:cNvSpPr>
          <p:nvPr>
            <p:ph type="body" idx="3"/>
          </p:nvPr>
        </p:nvSpPr>
        <p:spPr/>
        <p:txBody>
          <a:bodyPr/>
          <a:lstStyle/>
          <a:p>
            <a:r>
              <a:t>热管理结构设计</a:t>
            </a:r>
          </a:p>
        </p:txBody>
      </p:sp>
      <p:sp>
        <p:nvSpPr>
          <p:cNvPr id="6" name="Content Placeholder 5"/>
          <p:cNvSpPr>
            <a:spLocks noGrp="1"/>
          </p:cNvSpPr>
          <p:nvPr>
            <p:ph sz="half" idx="4"/>
          </p:nvPr>
        </p:nvSpPr>
        <p:spPr/>
        <p:txBody>
          <a:bodyPr/>
          <a:lstStyle/>
          <a:p>
            <a:r>
              <a:t>1.采用多层结构设计，以提供更大的散热面积和更有效的热传导路径。</a:t>
            </a:r>
          </a:p>
          <a:p>
            <a:r>
              <a:t>2.利用微通道技术，提高散热效率并降低热阻。</a:t>
            </a:r>
          </a:p>
          <a:p>
            <a:r>
              <a:t>3.结合芯片布局，优化热管理结构，实现均匀散热。</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https://d.book118.com/085233202021011100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热管理系统概述</vt:lpstr>
      <vt:lpstr> 热管理系统概述</vt:lpstr>
      <vt:lpstr> 热管理系统概述</vt:lpstr>
      <vt:lpstr> 热管理系统概述</vt:lpstr>
      <vt:lpstr> 芯片热源分析</vt:lpstr>
      <vt:lpstr> 芯片热源分析</vt:lpstr>
      <vt:lpstr> 芯片热源分析</vt:lpstr>
      <vt:lpstr> 芯片热源分析</vt:lpstr>
      <vt:lpstr> 散热技术介绍</vt:lpstr>
      <vt:lpstr> 散热技术介绍</vt:lpstr>
      <vt:lpstr> 散热技术介绍</vt:lpstr>
      <vt:lpstr> 散热技术介绍</vt:lpstr>
      <vt:lpstr> 热管理系统设计</vt:lpstr>
      <vt:lpstr> 热管理系统设计</vt:lpstr>
      <vt:lpstr> 热管理系统设计</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2024-09-07T19:42:34.944</cp:lastPrinted>
  <dcterms:created xsi:type="dcterms:W3CDTF">2024-09-07T11:42:34Z</dcterms:created>
  <dcterms:modified xsi:type="dcterms:W3CDTF">2024-09-07T11:42:37Z</dcterms:modified>
</cp:coreProperties>
</file>