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6191C3-9BD3-4C57-A6CB-67E063D7C2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D8A877-4466-435B-AF60-141AB892AF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5DAA7B-5E13-4ABB-90C4-30CD93CDB5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7D4700-7BEE-4C48-8235-96E968E555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440D5C-07BE-4C34-A5AF-7E91DE6457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B095B58-0EBE-4CB8-A8D9-8965D02B10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237C2B8-9F6C-464F-A6DA-07141E7260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58F3BA-FEF4-4D40-B6D0-E3CD5B3A76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201E9A-4A3C-498F-846E-0375FC889D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2B7474-CB97-4BB7-911C-85DD69176D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13ABAB-5975-42FD-BA20-CE0BD04E47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523334201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高级生命支持及心脏骤停后治疗</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汇报人：AA</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高级生命支持概述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心脏骤停后治疗的重要性</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高级生命支持技术</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心脏骤停后治疗策略</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高级生命支持与心脏骤停后治疗的挑战与前景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提高生存率</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改善生活质量</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推动医学进步</a:t>
            </a:r>
          </a:p>
        </p:txBody>
      </p:sp>
      <p:pic>
        <p:nvPicPr>
          <p:cNvPr id="5" name="Picture 5"/>
          <p:cNvPicPr>
            <a:picLocks noChangeAspect="1"/>
          </p:cNvPicPr>
          <p:nvPr/>
        </p:nvPicPr>
        <p:blipFill>
          <a:blip r:embed="rId2"/>
          <a:srcRect t="12500" b="12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25000" b="250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通过及时、有效的高级生命支持，提高心脏骤停患者的生存率。</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通过全面的心脏骤停后治疗，促进患者康复，改善其生活质量。</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通过不断研究和实践，推动高级生命支持和心脏骤停后治疗领域的医学进步。</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高级生命支持技术</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心脏骤停后治疗策略</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临床实践指南</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研究进展与未来展望</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包括高级气道管理、呼吸支持、循环支持等方面的技术。</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介绍国际权威机构发布的高级生命支持和心脏骤停后治疗临床实践指南。</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包括目标温度管理、神经系统保护、心血管系统支持等方面的治疗策略。</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概述该领域的研究进展及未来发展方向。</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高级生命支持概述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高级生命支持（Advanced Life Support，ALS）定义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重要性</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高级生命支持是急救医学的重要组成部分，对于挽救患者生命、提高救治成功率具有重要意义。在心脏骤停等紧急情况下，及时进行高级生命支持可以为患者争取更多的抢救时间，降低死亡率，改善预后。</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指在专业医疗人员的指导下，通过高级气道管理、药物治疗和电击除颤等手段，对危重病人进行积极有效的抢救和治疗，以维持其生命体征并促进康复的过程。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Freeform 13"/>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快速反应原则</a:t>
            </a:r>
          </a:p>
        </p:txBody>
      </p:sp>
      <p:sp>
        <p:nvSpPr>
          <p:cNvPr id="15" name="TextBox 15"/>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团队协作原则</a:t>
            </a:r>
          </a:p>
        </p:txBody>
      </p:sp>
      <p:sp>
        <p:nvSpPr>
          <p:cNvPr id="16" name="TextBox 16"/>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个体化治疗原则</a:t>
            </a:r>
          </a:p>
        </p:txBody>
      </p:sp>
      <p:sp>
        <p:nvSpPr>
          <p:cNvPr id="17" name="TextBox 17"/>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持续监测与评估原则</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高级生命支持的原则</a:t>
              </a:r>
            </a:p>
          </p:txBody>
        </p:sp>
      </p:grpSp>
      <p:sp>
        <p:nvSpPr>
          <p:cNvPr id="40" name="TextBox 40"/>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高级生命支持需要多个专业医疗人员共同参与，形成高效的团队协作，确保抢救工作的顺利进行。</a:t>
            </a:r>
          </a:p>
        </p:txBody>
      </p:sp>
      <p:sp>
        <p:nvSpPr>
          <p:cNvPr id="41" name="TextBox 41"/>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在发现患者危重情况后，应迅速启动高级生命支持流程，确保专业医疗人员在最短时间内到达现场。</a:t>
            </a:r>
          </a:p>
        </p:txBody>
      </p:sp>
      <p:sp>
        <p:nvSpPr>
          <p:cNvPr id="42" name="TextBox 42"/>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在高级生命支持过程中，应对患者的生命体征进行持续监测和评估，及时调整治疗方案，确保治疗效果。</a:t>
            </a:r>
          </a:p>
        </p:txBody>
      </p:sp>
      <p:sp>
        <p:nvSpPr>
          <p:cNvPr id="43" name="TextBox 43"/>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根据患者的具体情况制定个体化的治疗方案，包括气道管理、药物治疗和电击除颤等措施的选择和实施。</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基础生命支持（Basic Life Support，BLS）主要关注现场初步急救措施的实施，如心肺复苏（CPR）和自动体外除颤器（AED）的使用等；而高级生命支持则更侧重于专业医疗人员的参与和高级治疗手段的应用。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区别</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基础生命支持和高级生命支持是相互补充、紧密衔接的两个环节。在紧急情况下，首先进行基础生命支持以维持患者基本生命体征，为后续的高级生命支持创造条件和争取时间。同时，高级生命支持也需要借助基础生命支持的手段和措施来保持患者生命体征的稳定。</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联系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与基础生命支持的区别与联系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心脏骤停后治疗的重要性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心脏骤停是指心脏突然停止跳动，无法有效泵血，导致全身器官和组织缺氧的紧急状况。</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心脏骤停定义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心脏骤停的常见原因包括心室颤动、无脉性室性心动过速、心脏停搏和电-机械分离等。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常见原因</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心脏骤停的定义与原因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心脏骤停后的生理变化</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血液循环停止</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心脏骤停后，心脏无法有效泵血，导致全身血液循环停止，组织器官缺氧。</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意识丧失</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由于大脑缺氧，患者会迅速丧失意识。</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呼吸停止</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心脏骤停后，呼吸也会受到影响，患者可能出现呼吸停止或异常呼吸。</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及时进行心脏骤停后的治疗可以显著提高患者的生存率。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提高生存率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减少并发症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改善预后</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及时的治疗可以减少因缺氧导致的器官损伤和其他并发症的发生。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及时有效的治疗可以改善患者的预后，提高生活质量。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及时治疗的重要性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04</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高级生命支持技术</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https://d.book118.com/085233342011011101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2024-09-09T06:12:26.856</cp:lastPrinted>
  <dcterms:created xsi:type="dcterms:W3CDTF">2024-09-08T22:12:26Z</dcterms:created>
  <dcterms:modified xsi:type="dcterms:W3CDTF">2024-09-08T22:12:29Z</dcterms:modified>
</cp:coreProperties>
</file>