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0002E05-F613-417D-80C1-22229B187BE4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0FD9C-6DBE-4828-B4E8-5E72B559C9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8661E9-6FC1-442E-91E9-93C3C5D333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0A995-BB3F-4D89-A326-6CC9C6FF8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3C83DA-4E07-43B7-9DD1-E8B766179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66F0AC-C723-4B03-A6D3-A8EB5903F4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3AA992-F908-468E-BCAE-906749AE1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D7284D-B5B7-4C09-A51F-53215AA97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BD037-32A6-4C31-B836-561652FE7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661FD3-8E17-413F-93E8-D0FFAF7B2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F9C02-48C7-4C71-AAFA-01E70435BD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61E40-FE68-44FB-B48D-B99FC4CDC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4B824A7-DE23-4B2B-B100-6B42B97664A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5224002-8106-442F-8AD6-E188349486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5234241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仓库货物无损管理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仓库货物无损管理概述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仓库设计与布局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货物入库管理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货物储存管理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货物出库管理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仓库货物无损管理总结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仓库货物无损管理概述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仓库货物无损管理的重要性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仓库货物无损管理对于企业至关重要。它不仅可以保证货物质量，提高客户满意度，还能提升企业的声誉。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仓库货物无损管理的基本概念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有效的货物管理系统是保证管理顺畅的基石。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仓库管理系统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对货物进行合理分类管理，有助于提高工作效率。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货物分类管理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合理控制储存环境，可以有效避免货物损坏。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储存环境控制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仓库货物无损管理的核心要素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员工是保障无损管理的关键，定期培训可提升操作水平。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有效的库存监控有助于及时发现问题并解决。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库存监控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严格的质量检测是保证货物质量的重要手段。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质量检测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运输方式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选择合适的运输方式可以最大程度减少货物损坏风险。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货物包装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合适的包装可以有效保护货物，在运输中不受损坏。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仓库货物无损管理的影响因素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天气条件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不同季节和天气条件对货物储存会有不同的影响。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仓库货物无损管理的影响因素</a:t>
            </a:r>
            <a:r>
              <a:rPr lang="en-US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-</a:t>
            </a: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天气条件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天气条件直接影响着仓库货物的保管和存放，不同的天气环境需要采取不同的保管措施，以防货物受损。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仓库设计与布局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仓库设计原则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充分利用仓库空间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空间利用率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确保货物快速流通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货物流动性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保障货物安全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安全性考虑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仓库布局规划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仓库布局规划是指根据仓库设计原则，合理规划出入库区域、出库区域和货物分类区域的布局，以提高货物流通效率和空间利用率。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载重能力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搬运设备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叉车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手推车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堆高机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仓库设备选择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货架类型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重型货架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中型货架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轻型货架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仓库安全管理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确保仓库火灾安全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灭火设施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保障紧急情况下人员疏散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安全出口设置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监测仓库安全状况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监控系统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仓库设备选择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重型货架、中型货架、轻型货架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货架类型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吨、</a:t>
            </a: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载重能力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叉车、手推车、堆高机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搬运设备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仓库安全管理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确保仓库火灾安全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灭火设施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监测仓库安全状况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监控系统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保障紧急情况下人员疏散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安全出口设置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仓库设计与布局总结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仓库设计与布局是仓库管理的核心环节，合理规划和选择设备不仅可以提高仓库的运作效率，还能有效保障货物安全，从而实现无损管理的目标。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货物入库管理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入库流程介绍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货物入库管理的第一步是接收货物。接收货物时需要核对数量是否与订单一致，确保不会出现漏货或多货的情况。接收完成后需要生成入库记录，记录每一批货物的信息，方便后续的管理和溯源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货物分类与标记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根据货物特性进行分类，便于管理和查找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分类存储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为每批货物进行规范的标记，避免混淆和错误发货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标记规范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采取措施防止不同种类货物混淆，确保库房整洁有序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防止混淆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入库质量检测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检查货物外包装是否完好，避免因外包装破损导致货物损坏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外包装检查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建立异常处理流程，及时处理出现的问题，避免影响仓库正常运转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异常处理流程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对部分货物进行抽检，确保货物质量符合要求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质量抽检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https://d.book118.com/085234241013011130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133</Paragraphs>
  <Slides>21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仓库货物无损管理</vt:lpstr>
      <vt:lpstr>目录</vt:lpstr>
      <vt:lpstr>第一章 仓库货物无损管理概述</vt:lpstr>
      <vt:lpstr>仓库货物无损管理的重要性</vt:lpstr>
      <vt:lpstr>仓库货物无损管理的基本概念</vt:lpstr>
      <vt:lpstr>仓库货物无损管理的核心要素</vt:lpstr>
      <vt:lpstr>仓库货物无损管理的影响因素</vt:lpstr>
      <vt:lpstr> </vt:lpstr>
      <vt:lpstr>第2章 仓库设计与布局</vt:lpstr>
      <vt:lpstr>仓库设计原则</vt:lpstr>
      <vt:lpstr> </vt:lpstr>
      <vt:lpstr>仓库设备选择</vt:lpstr>
      <vt:lpstr>仓库安全管理</vt:lpstr>
      <vt:lpstr>仓库设备选择</vt:lpstr>
      <vt:lpstr>仓库安全管理</vt:lpstr>
      <vt:lpstr>仓库设计与布局总结</vt:lpstr>
      <vt:lpstr>第三章 货物入库管理</vt:lpstr>
      <vt:lpstr> </vt:lpstr>
      <vt:lpstr>货物分类与标记</vt:lpstr>
      <vt:lpstr>入库质量检测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2024-09-29T14:24:58.684</cp:lastPrinted>
  <dcterms:created xsi:type="dcterms:W3CDTF">2024-09-29T06:24:58Z</dcterms:created>
  <dcterms:modified xsi:type="dcterms:W3CDTF">2024-09-29T06:25:00Z</dcterms:modified>
</cp:coreProperties>
</file>