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A437F-6839-45E4-90D0-713FBFFA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2511-6B05-488D-93C3-EE65960C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A5459-3C5A-40D9-B570-FC2AC1D8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36F76-BE0B-405C-B20F-29E090413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32562-B7EA-480F-8959-62F73863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B3B37-E7C2-40D4-A405-861FED16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14505-24EB-49AE-8104-7223AAFC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941E4-3BF0-414E-8E2D-FAAF24E0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E58BC-4912-419A-8214-B1EC9B30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369CF-70BF-46C8-8442-ECEEF89F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F5F80-0095-4489-A1ED-882E4106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021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软件平台开发计划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网络通信与安全保障措施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智能家居市场正在迅速增长，消费者对于便捷、舒适和节能的家居环境的需求不断提升。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随着物联网、云计算、人工智能等技术的不断进步，智能家居系统的功能和性能也在不断提升。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智能家居行业正在向全屋智能、场景化、个性化等方向发展，同时与智慧社区、智慧城市的融合也在加速。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提升家居便捷性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通过智能家居系统实现家电、照明、窗帘等设备的远程控制，提高家居生活的便捷性。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提高居住舒适度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通过智能温控、智能照明、智能空气净化等功能，打造舒适宜居的家居环境。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实现节能环保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通过智能家居系统的能源管理功能，实现能源的合理利用和节约，降低碳排放。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客户需要实现家电控制、照明控制、窗帘控制、安防监控等功能。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客户要求系统稳定可靠，响应速度快，操作简便。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客户希望根据自己的喜好和需求，定制个性化的智能家居系统解决方案。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将系统划分为感知层、网络层、应用层等多个层次，实现各层次之间的解耦和模块化设计。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采用分布式架构，支持多节点部署，提高系统的可扩展性和可靠性。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统一接口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提供统一的API接口，方便不同设备和应用的接入和集成。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主要功能模块划分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感知模块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负责采集家居环境中的各种传感器数据，如温度、湿度、光照等。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数据存储模块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负责存储和处理家居环境中的各种数据，包括传感器数据、设备状态、用户行为等。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控制模块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根据用户指令或自动化规则，对家居设备进行控制和管理。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应用模块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提供丰富的智能家居应用，如远程控制、语音交互、场景设置等。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采用物联网技术实现家居设备的互联互通，提高家居智能化水平。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应用人工智能技术实现家居设备的自动化控制和智能化管理，提高用户体验和生活质量。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利用云计算技术实现数据存储和处理，提高系统的数据处理能力和可扩展性。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采用多种安全技术保障系统的安全性和隐私性，如数据加密、身份认证等。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硬件设备及选型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用于监测室内湿度，建议选用电容式湿度传感器，响应速度快且精度高。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烟雾传感器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用于监测室内烟雾浓度，建议选用光电式烟雾传感器，对烟雾颗粒敏感且误报率低。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用于检测室内光线强度，推荐选择光电二极管型光照传感器，具有宽光谱响应和线性输出特性。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用于监测室内温度，推荐选择数字式温度传感器，具有高精度和稳定性。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传感器类设备选型及配置建议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智能插座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用于控制家电设备的电源通断，建议选用具有定时、遥控功能的智能插座，实现设备的定时开关和远程控制。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智能场景控制器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用于实现场景模式的快速切换，推荐选择支持多种通信协议和自定义场景功能的控制器。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智能开关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用于控制灯光、窗帘等设备的开关状态，推荐选择具有无线通信功能的智能开关，方便远程控制。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控制类设备选型及配置建议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数据存储与传输设备选型及配置建议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作为智能家居系统的数据中心和通信枢纽，建议选用高性能、高稳定性的家庭网关设备，支持多种通信协议和数据加密传输。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数据存储设备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用于存储智能家居系统产生的各类数据，推荐选择大容量、高速度的存储设备，如NAS或云存储服务。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网络通信设备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用于实现智能家居设备之间的数据传输和通信，建议选用高速、稳定的网络通信设备，如无线路由器或交换机。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软件平台开发计划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https://d.book118.com/085240214132011041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2024-09-02T00:31:28.176</cp:lastPrinted>
  <dcterms:created xsi:type="dcterms:W3CDTF">2024-09-01T16:31:28Z</dcterms:created>
  <dcterms:modified xsi:type="dcterms:W3CDTF">2024-09-01T16:31:30Z</dcterms:modified>
</cp:coreProperties>
</file>